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5" r:id="rId6"/>
    <p:sldId id="267" r:id="rId7"/>
    <p:sldId id="266" r:id="rId8"/>
    <p:sldId id="260" r:id="rId9"/>
    <p:sldId id="261" r:id="rId10"/>
    <p:sldId id="262" r:id="rId11"/>
    <p:sldId id="263" r:id="rId12"/>
    <p:sldId id="264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56" d="100"/>
          <a:sy n="56" d="100"/>
        </p:scale>
        <p:origin x="-1338" y="-7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Analyse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Kategorie 1</c:v>
                </c:pt>
                <c:pt idx="1">
                  <c:v>Kategorie 2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E7-45C8-A87D-7D8BE7F5121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Kategorie 1</c:v>
                </c:pt>
                <c:pt idx="1">
                  <c:v>Kategorie 2</c:v>
                </c:pt>
              </c:strCache>
            </c:strRef>
          </c:cat>
          <c:val>
            <c:numRef>
              <c:f>Tabelle1!$C$2:$C$3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E7-45C8-A87D-7D8BE7F51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187904"/>
        <c:axId val="136189440"/>
      </c:barChart>
      <c:catAx>
        <c:axId val="13618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189440"/>
        <c:crosses val="autoZero"/>
        <c:auto val="1"/>
        <c:lblAlgn val="ctr"/>
        <c:lblOffset val="100"/>
        <c:noMultiLvlLbl val="0"/>
      </c:catAx>
      <c:valAx>
        <c:axId val="13618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18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0540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–Christian Bauer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„Zitat hier eingeben.“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ti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tif"/><Relationship Id="rId5" Type="http://schemas.openxmlformats.org/officeDocument/2006/relationships/image" Target="../media/image12.tif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139699"/>
            <a:ext cx="13004801" cy="1064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just">
              <a:defRPr sz="7200" b="1" cap="all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 NANA </a:t>
            </a:r>
            <a:r>
              <a:rPr dirty="0" err="1"/>
              <a:t>NANA</a:t>
            </a:r>
            <a:r>
              <a:rPr dirty="0"/>
              <a:t> Na</a:t>
            </a:r>
          </a:p>
        </p:txBody>
      </p:sp>
    </p:spTree>
  </p:cSld>
  <p:clrMapOvr>
    <a:masterClrMapping/>
  </p:clrMapOvr>
  <p:transition spd="slow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build="p" bldLvl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Unknown.png"/>
          <p:cNvPicPr>
            <a:picLocks noGrp="1"/>
          </p:cNvPicPr>
          <p:nvPr>
            <p:ph type="pic" idx="14"/>
          </p:nvPr>
        </p:nvPicPr>
        <p:blipFill>
          <a:blip r:embed="rId2">
            <a:extLst/>
          </a:blip>
          <a:srcRect t="7658" b="7658"/>
          <a:stretch>
            <a:fillRect/>
          </a:stretch>
        </p:blipFill>
        <p:spPr>
          <a:xfrm>
            <a:off x="6664613" y="508000"/>
            <a:ext cx="5803901" cy="8737600"/>
          </a:xfrm>
          <a:prstGeom prst="rect">
            <a:avLst/>
          </a:prstGeom>
        </p:spPr>
      </p:pic>
      <p:pic>
        <p:nvPicPr>
          <p:cNvPr id="168" name="Unknown-2.pn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t="7690" b="769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627" r="40821"/>
          <a:stretch>
            <a:fillRect/>
          </a:stretch>
        </p:blipFill>
        <p:spPr>
          <a:xfrm>
            <a:off x="6705599" y="1674696"/>
            <a:ext cx="5359401" cy="5629508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body" sz="half" idx="1"/>
          </p:nvPr>
        </p:nvSpPr>
        <p:spPr>
          <a:xfrm>
            <a:off x="355600" y="10306524"/>
            <a:ext cx="5892800" cy="66858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7200" cap="all"/>
            </a:pPr>
            <a:r>
              <a:t>Projekt-beteiligte</a:t>
            </a:r>
          </a:p>
          <a:p>
            <a:r>
              <a:t>Jeffrey Bissel</a:t>
            </a:r>
          </a:p>
          <a:p>
            <a:r>
              <a:t>Jesko Edzards</a:t>
            </a:r>
          </a:p>
          <a:p>
            <a:r>
              <a:t>Johannes Ganser</a:t>
            </a:r>
          </a:p>
          <a:p>
            <a:r>
              <a:t>Kai Gerdes</a:t>
            </a:r>
          </a:p>
          <a:p>
            <a:r>
              <a:t>Florian Jacobsen</a:t>
            </a:r>
          </a:p>
          <a:p>
            <a:r>
              <a:t>Julian Michaelis</a:t>
            </a:r>
          </a:p>
          <a:p>
            <a:r>
              <a:t>Jan Möhlmann</a:t>
            </a:r>
          </a:p>
          <a:p>
            <a:r>
              <a:t>Lukas Tiefensee</a:t>
            </a:r>
          </a:p>
        </p:txBody>
      </p:sp>
      <p:sp>
        <p:nvSpPr>
          <p:cNvPr id="172" name="Shape 172"/>
          <p:cNvSpPr/>
          <p:nvPr/>
        </p:nvSpPr>
        <p:spPr>
          <a:xfrm>
            <a:off x="6705600" y="7319433"/>
            <a:ext cx="53594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Empfohlen von Staplerfahrer Klaus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27688 -1.798858" pathEditMode="relative">
                                      <p:cBhvr>
                                        <p:cTn id="6" dur="5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12697246" y="9436100"/>
            <a:ext cx="30755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solidFill>
                  <a:srgbClr val="FF40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\n</a:t>
            </a:r>
          </a:p>
        </p:txBody>
      </p:sp>
      <p:pic>
        <p:nvPicPr>
          <p:cNvPr id="1026" name="Picture 2" descr="F:\Hackathon Präsi\Hackathon\Industrie40_Hackathon_Bremen_Vol2_01_BesteImplementieru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607132"/>
            <a:ext cx="12723007" cy="848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at halter front-filtered.png"/>
          <p:cNvPicPr>
            <a:picLocks noChangeAspect="1"/>
          </p:cNvPicPr>
          <p:nvPr/>
        </p:nvPicPr>
        <p:blipFill>
          <a:blip r:embed="rId2">
            <a:extLst/>
          </a:blip>
          <a:srcRect l="11406" t="19665" r="11406" b="15265"/>
          <a:stretch>
            <a:fillRect/>
          </a:stretch>
        </p:blipFill>
        <p:spPr>
          <a:xfrm>
            <a:off x="9988748" y="701211"/>
            <a:ext cx="2832101" cy="1437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0" extrusionOk="0">
                <a:moveTo>
                  <a:pt x="4431" y="0"/>
                </a:moveTo>
                <a:lnTo>
                  <a:pt x="3917" y="784"/>
                </a:lnTo>
                <a:cubicBezTo>
                  <a:pt x="2439" y="3057"/>
                  <a:pt x="846" y="7243"/>
                  <a:pt x="188" y="10578"/>
                </a:cubicBezTo>
                <a:cubicBezTo>
                  <a:pt x="121" y="10917"/>
                  <a:pt x="63" y="11322"/>
                  <a:pt x="0" y="11698"/>
                </a:cubicBezTo>
                <a:lnTo>
                  <a:pt x="0" y="18893"/>
                </a:lnTo>
                <a:cubicBezTo>
                  <a:pt x="240" y="18514"/>
                  <a:pt x="499" y="18149"/>
                  <a:pt x="657" y="17991"/>
                </a:cubicBezTo>
                <a:cubicBezTo>
                  <a:pt x="1611" y="17033"/>
                  <a:pt x="2959" y="17299"/>
                  <a:pt x="3908" y="18633"/>
                </a:cubicBezTo>
                <a:lnTo>
                  <a:pt x="4434" y="19376"/>
                </a:lnTo>
                <a:lnTo>
                  <a:pt x="5003" y="18356"/>
                </a:lnTo>
                <a:cubicBezTo>
                  <a:pt x="5667" y="17168"/>
                  <a:pt x="6371" y="16454"/>
                  <a:pt x="6662" y="16671"/>
                </a:cubicBezTo>
                <a:cubicBezTo>
                  <a:pt x="6829" y="16795"/>
                  <a:pt x="6868" y="17250"/>
                  <a:pt x="6868" y="19087"/>
                </a:cubicBezTo>
                <a:lnTo>
                  <a:pt x="6868" y="21350"/>
                </a:lnTo>
                <a:lnTo>
                  <a:pt x="10994" y="21350"/>
                </a:lnTo>
                <a:lnTo>
                  <a:pt x="11057" y="21350"/>
                </a:lnTo>
                <a:lnTo>
                  <a:pt x="15250" y="21350"/>
                </a:lnTo>
                <a:lnTo>
                  <a:pt x="15250" y="19111"/>
                </a:lnTo>
                <a:cubicBezTo>
                  <a:pt x="15250" y="19103"/>
                  <a:pt x="15250" y="19095"/>
                  <a:pt x="15250" y="19087"/>
                </a:cubicBezTo>
                <a:cubicBezTo>
                  <a:pt x="15250" y="17918"/>
                  <a:pt x="15272" y="17282"/>
                  <a:pt x="15328" y="16960"/>
                </a:cubicBezTo>
                <a:cubicBezTo>
                  <a:pt x="15344" y="16823"/>
                  <a:pt x="15359" y="16740"/>
                  <a:pt x="15377" y="16718"/>
                </a:cubicBezTo>
                <a:cubicBezTo>
                  <a:pt x="15390" y="16702"/>
                  <a:pt x="15409" y="16691"/>
                  <a:pt x="15431" y="16689"/>
                </a:cubicBezTo>
                <a:cubicBezTo>
                  <a:pt x="15697" y="16495"/>
                  <a:pt x="16398" y="17249"/>
                  <a:pt x="17008" y="18392"/>
                </a:cubicBezTo>
                <a:lnTo>
                  <a:pt x="17541" y="19394"/>
                </a:lnTo>
                <a:lnTo>
                  <a:pt x="18074" y="18639"/>
                </a:lnTo>
                <a:cubicBezTo>
                  <a:pt x="19034" y="17288"/>
                  <a:pt x="20360" y="17032"/>
                  <a:pt x="21355" y="18003"/>
                </a:cubicBezTo>
                <a:cubicBezTo>
                  <a:pt x="21418" y="18065"/>
                  <a:pt x="21515" y="18199"/>
                  <a:pt x="21600" y="18309"/>
                </a:cubicBezTo>
                <a:lnTo>
                  <a:pt x="21600" y="9659"/>
                </a:lnTo>
                <a:cubicBezTo>
                  <a:pt x="21447" y="8958"/>
                  <a:pt x="21288" y="8279"/>
                  <a:pt x="21116" y="7679"/>
                </a:cubicBezTo>
                <a:cubicBezTo>
                  <a:pt x="20306" y="4866"/>
                  <a:pt x="18816" y="1608"/>
                  <a:pt x="17756" y="325"/>
                </a:cubicBezTo>
                <a:cubicBezTo>
                  <a:pt x="17530" y="51"/>
                  <a:pt x="17399" y="95"/>
                  <a:pt x="16854" y="625"/>
                </a:cubicBezTo>
                <a:cubicBezTo>
                  <a:pt x="15468" y="1973"/>
                  <a:pt x="12790" y="3324"/>
                  <a:pt x="12483" y="2829"/>
                </a:cubicBezTo>
                <a:cubicBezTo>
                  <a:pt x="12396" y="2689"/>
                  <a:pt x="12250" y="1950"/>
                  <a:pt x="12156" y="1191"/>
                </a:cubicBezTo>
                <a:cubicBezTo>
                  <a:pt x="11997" y="-94"/>
                  <a:pt x="11973" y="-153"/>
                  <a:pt x="11805" y="313"/>
                </a:cubicBezTo>
                <a:cubicBezTo>
                  <a:pt x="11576" y="948"/>
                  <a:pt x="10387" y="1044"/>
                  <a:pt x="10267" y="437"/>
                </a:cubicBezTo>
                <a:cubicBezTo>
                  <a:pt x="10132" y="-250"/>
                  <a:pt x="10007" y="44"/>
                  <a:pt x="9831" y="1462"/>
                </a:cubicBezTo>
                <a:cubicBezTo>
                  <a:pt x="9736" y="2234"/>
                  <a:pt x="9589" y="2916"/>
                  <a:pt x="9508" y="2976"/>
                </a:cubicBezTo>
                <a:cubicBezTo>
                  <a:pt x="9328" y="3110"/>
                  <a:pt x="7556" y="2419"/>
                  <a:pt x="6744" y="1898"/>
                </a:cubicBezTo>
                <a:cubicBezTo>
                  <a:pt x="6422" y="1692"/>
                  <a:pt x="5769" y="1180"/>
                  <a:pt x="5294" y="761"/>
                </a:cubicBezTo>
                <a:lnTo>
                  <a:pt x="4431" y="0"/>
                </a:lnTo>
                <a:close/>
                <a:moveTo>
                  <a:pt x="2316" y="8003"/>
                </a:moveTo>
                <a:cubicBezTo>
                  <a:pt x="2378" y="8021"/>
                  <a:pt x="2447" y="8097"/>
                  <a:pt x="2549" y="8227"/>
                </a:cubicBezTo>
                <a:cubicBezTo>
                  <a:pt x="2868" y="8633"/>
                  <a:pt x="2889" y="9050"/>
                  <a:pt x="2621" y="9676"/>
                </a:cubicBezTo>
                <a:cubicBezTo>
                  <a:pt x="2393" y="10212"/>
                  <a:pt x="2184" y="10184"/>
                  <a:pt x="1901" y="9576"/>
                </a:cubicBezTo>
                <a:cubicBezTo>
                  <a:pt x="1673" y="9088"/>
                  <a:pt x="1675" y="9054"/>
                  <a:pt x="1961" y="8463"/>
                </a:cubicBezTo>
                <a:cubicBezTo>
                  <a:pt x="2132" y="8110"/>
                  <a:pt x="2212" y="7973"/>
                  <a:pt x="2316" y="8003"/>
                </a:cubicBezTo>
                <a:close/>
                <a:moveTo>
                  <a:pt x="19702" y="8180"/>
                </a:moveTo>
                <a:cubicBezTo>
                  <a:pt x="20029" y="8157"/>
                  <a:pt x="20290" y="8825"/>
                  <a:pt x="20020" y="9458"/>
                </a:cubicBezTo>
                <a:cubicBezTo>
                  <a:pt x="19807" y="9956"/>
                  <a:pt x="19590" y="9927"/>
                  <a:pt x="19330" y="9370"/>
                </a:cubicBezTo>
                <a:cubicBezTo>
                  <a:pt x="19129" y="8939"/>
                  <a:pt x="19131" y="8881"/>
                  <a:pt x="19369" y="8463"/>
                </a:cubicBezTo>
                <a:cubicBezTo>
                  <a:pt x="19475" y="8276"/>
                  <a:pt x="19593" y="8187"/>
                  <a:pt x="19702" y="8180"/>
                </a:cubicBezTo>
                <a:close/>
                <a:moveTo>
                  <a:pt x="7065" y="16465"/>
                </a:moveTo>
                <a:lnTo>
                  <a:pt x="7924" y="16483"/>
                </a:lnTo>
                <a:cubicBezTo>
                  <a:pt x="8572" y="16497"/>
                  <a:pt x="8935" y="16656"/>
                  <a:pt x="9405" y="17125"/>
                </a:cubicBezTo>
                <a:cubicBezTo>
                  <a:pt x="9989" y="17709"/>
                  <a:pt x="10025" y="17807"/>
                  <a:pt x="10025" y="18734"/>
                </a:cubicBezTo>
                <a:lnTo>
                  <a:pt x="10025" y="19724"/>
                </a:lnTo>
                <a:lnTo>
                  <a:pt x="8572" y="19794"/>
                </a:lnTo>
                <a:cubicBezTo>
                  <a:pt x="6915" y="19875"/>
                  <a:pt x="6947" y="19915"/>
                  <a:pt x="7019" y="17797"/>
                </a:cubicBezTo>
                <a:lnTo>
                  <a:pt x="7065" y="16465"/>
                </a:lnTo>
                <a:close/>
                <a:moveTo>
                  <a:pt x="14926" y="16465"/>
                </a:moveTo>
                <a:lnTo>
                  <a:pt x="14926" y="18091"/>
                </a:lnTo>
                <a:lnTo>
                  <a:pt x="14926" y="19724"/>
                </a:lnTo>
                <a:lnTo>
                  <a:pt x="13500" y="19794"/>
                </a:lnTo>
                <a:cubicBezTo>
                  <a:pt x="12716" y="19833"/>
                  <a:pt x="12036" y="19784"/>
                  <a:pt x="11987" y="19688"/>
                </a:cubicBezTo>
                <a:cubicBezTo>
                  <a:pt x="11937" y="19592"/>
                  <a:pt x="11896" y="19137"/>
                  <a:pt x="11896" y="18681"/>
                </a:cubicBezTo>
                <a:cubicBezTo>
                  <a:pt x="11896" y="17932"/>
                  <a:pt x="11963" y="17788"/>
                  <a:pt x="12565" y="17196"/>
                </a:cubicBezTo>
                <a:cubicBezTo>
                  <a:pt x="13063" y="16705"/>
                  <a:pt x="13445" y="16527"/>
                  <a:pt x="14078" y="16500"/>
                </a:cubicBezTo>
                <a:lnTo>
                  <a:pt x="14926" y="16465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730965 0.039066" pathEditMode="relative">
                                      <p:cBhvr>
                                        <p:cTn id="1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99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0965 0.039066 L -0.019624 0.718764" pathEditMode="relative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99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24 0.718764 L -0.650933 0.648448" pathEditMode="relative">
                                      <p:cBhvr>
                                        <p:cTn id="1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99"/>
                            </p:stCondLst>
                            <p:childTnLst>
                              <p:par>
                                <p:cTn id="1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50933 0.648448 L -0.110367 0.359382" pathEditMode="relative">
                                      <p:cBhvr>
                                        <p:cTn id="1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99"/>
                            </p:stCondLst>
                            <p:childTnLst>
                              <p:par>
                                <p:cTn id="21" presetID="9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1000" fill="hold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19" grpId="6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Ultra Sonic Fork Lift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Upgrading and optimizing toys which have no IoT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3608566" y="7052273"/>
            <a:ext cx="5241423" cy="656590"/>
            <a:chOff x="833820" y="-17145"/>
            <a:chExt cx="5241422" cy="656589"/>
          </a:xfrm>
        </p:grpSpPr>
        <p:pic>
          <p:nvPicPr>
            <p:cNvPr id="125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1834" y="-6878"/>
              <a:ext cx="2493408" cy="483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Shape 126"/>
            <p:cNvSpPr/>
            <p:nvPr/>
          </p:nvSpPr>
          <p:spPr>
            <a:xfrm>
              <a:off x="833820" y="-17145"/>
              <a:ext cx="2795636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/>
            </a:lstStyle>
            <a:p>
              <a:r>
                <a:rPr dirty="0" smtClean="0"/>
                <a:t>Challenge </a:t>
              </a:r>
              <a:r>
                <a:rPr dirty="0"/>
                <a:t>by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  <p:bldP spid="124" grpId="2" animBg="1" advAuto="0"/>
      <p:bldP spid="127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145" t="2038" r="4686" b="3544"/>
          <a:stretch>
            <a:fillRect/>
          </a:stretch>
        </p:blipFill>
        <p:spPr>
          <a:xfrm>
            <a:off x="1093983" y="272268"/>
            <a:ext cx="9800833" cy="9209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0" extrusionOk="0">
                <a:moveTo>
                  <a:pt x="17936" y="0"/>
                </a:moveTo>
                <a:cubicBezTo>
                  <a:pt x="17921" y="6"/>
                  <a:pt x="17827" y="11"/>
                  <a:pt x="17729" y="11"/>
                </a:cubicBezTo>
                <a:cubicBezTo>
                  <a:pt x="17561" y="11"/>
                  <a:pt x="17545" y="19"/>
                  <a:pt x="17495" y="139"/>
                </a:cubicBezTo>
                <a:lnTo>
                  <a:pt x="17442" y="268"/>
                </a:lnTo>
                <a:lnTo>
                  <a:pt x="16872" y="280"/>
                </a:lnTo>
                <a:cubicBezTo>
                  <a:pt x="16399" y="289"/>
                  <a:pt x="16298" y="281"/>
                  <a:pt x="16281" y="232"/>
                </a:cubicBezTo>
                <a:cubicBezTo>
                  <a:pt x="16265" y="187"/>
                  <a:pt x="16218" y="179"/>
                  <a:pt x="16068" y="198"/>
                </a:cubicBezTo>
                <a:cubicBezTo>
                  <a:pt x="15962" y="211"/>
                  <a:pt x="15858" y="244"/>
                  <a:pt x="15838" y="271"/>
                </a:cubicBezTo>
                <a:cubicBezTo>
                  <a:pt x="15792" y="331"/>
                  <a:pt x="15686" y="346"/>
                  <a:pt x="14651" y="447"/>
                </a:cubicBezTo>
                <a:cubicBezTo>
                  <a:pt x="14203" y="491"/>
                  <a:pt x="13591" y="560"/>
                  <a:pt x="13289" y="602"/>
                </a:cubicBezTo>
                <a:cubicBezTo>
                  <a:pt x="12987" y="645"/>
                  <a:pt x="12581" y="701"/>
                  <a:pt x="12386" y="726"/>
                </a:cubicBezTo>
                <a:cubicBezTo>
                  <a:pt x="12191" y="752"/>
                  <a:pt x="11914" y="813"/>
                  <a:pt x="11771" y="864"/>
                </a:cubicBezTo>
                <a:cubicBezTo>
                  <a:pt x="11627" y="914"/>
                  <a:pt x="11408" y="969"/>
                  <a:pt x="11285" y="985"/>
                </a:cubicBezTo>
                <a:cubicBezTo>
                  <a:pt x="11054" y="1015"/>
                  <a:pt x="11007" y="1047"/>
                  <a:pt x="11006" y="1177"/>
                </a:cubicBezTo>
                <a:cubicBezTo>
                  <a:pt x="11006" y="1219"/>
                  <a:pt x="10883" y="1380"/>
                  <a:pt x="10733" y="1535"/>
                </a:cubicBezTo>
                <a:cubicBezTo>
                  <a:pt x="10539" y="1736"/>
                  <a:pt x="10362" y="1984"/>
                  <a:pt x="10112" y="2405"/>
                </a:cubicBezTo>
                <a:cubicBezTo>
                  <a:pt x="9902" y="2759"/>
                  <a:pt x="9751" y="2978"/>
                  <a:pt x="9730" y="2956"/>
                </a:cubicBezTo>
                <a:cubicBezTo>
                  <a:pt x="9709" y="2935"/>
                  <a:pt x="9756" y="2623"/>
                  <a:pt x="9849" y="2170"/>
                </a:cubicBezTo>
                <a:cubicBezTo>
                  <a:pt x="10066" y="1107"/>
                  <a:pt x="10154" y="609"/>
                  <a:pt x="10131" y="569"/>
                </a:cubicBezTo>
                <a:cubicBezTo>
                  <a:pt x="10093" y="504"/>
                  <a:pt x="9763" y="407"/>
                  <a:pt x="9580" y="407"/>
                </a:cubicBezTo>
                <a:cubicBezTo>
                  <a:pt x="9344" y="407"/>
                  <a:pt x="8773" y="472"/>
                  <a:pt x="8292" y="553"/>
                </a:cubicBezTo>
                <a:cubicBezTo>
                  <a:pt x="8034" y="597"/>
                  <a:pt x="7891" y="640"/>
                  <a:pt x="7850" y="687"/>
                </a:cubicBezTo>
                <a:cubicBezTo>
                  <a:pt x="7786" y="763"/>
                  <a:pt x="7728" y="1052"/>
                  <a:pt x="7180" y="4039"/>
                </a:cubicBezTo>
                <a:cubicBezTo>
                  <a:pt x="6817" y="6022"/>
                  <a:pt x="6423" y="8274"/>
                  <a:pt x="6248" y="9376"/>
                </a:cubicBezTo>
                <a:cubicBezTo>
                  <a:pt x="6195" y="9713"/>
                  <a:pt x="6142" y="10004"/>
                  <a:pt x="6132" y="10022"/>
                </a:cubicBezTo>
                <a:cubicBezTo>
                  <a:pt x="6121" y="10040"/>
                  <a:pt x="6076" y="10047"/>
                  <a:pt x="6031" y="10037"/>
                </a:cubicBezTo>
                <a:cubicBezTo>
                  <a:pt x="5986" y="10027"/>
                  <a:pt x="5855" y="10008"/>
                  <a:pt x="5738" y="9994"/>
                </a:cubicBezTo>
                <a:cubicBezTo>
                  <a:pt x="5546" y="9972"/>
                  <a:pt x="5522" y="9978"/>
                  <a:pt x="5482" y="10058"/>
                </a:cubicBezTo>
                <a:cubicBezTo>
                  <a:pt x="5458" y="10106"/>
                  <a:pt x="5333" y="10916"/>
                  <a:pt x="5205" y="11860"/>
                </a:cubicBezTo>
                <a:cubicBezTo>
                  <a:pt x="5077" y="12803"/>
                  <a:pt x="4961" y="13595"/>
                  <a:pt x="4947" y="13618"/>
                </a:cubicBezTo>
                <a:cubicBezTo>
                  <a:pt x="4931" y="13647"/>
                  <a:pt x="4837" y="13620"/>
                  <a:pt x="4671" y="13539"/>
                </a:cubicBezTo>
                <a:cubicBezTo>
                  <a:pt x="4478" y="13445"/>
                  <a:pt x="4344" y="13412"/>
                  <a:pt x="4090" y="13392"/>
                </a:cubicBezTo>
                <a:cubicBezTo>
                  <a:pt x="3909" y="13378"/>
                  <a:pt x="3753" y="13381"/>
                  <a:pt x="3743" y="13398"/>
                </a:cubicBezTo>
                <a:cubicBezTo>
                  <a:pt x="3733" y="13415"/>
                  <a:pt x="3696" y="13413"/>
                  <a:pt x="3662" y="13393"/>
                </a:cubicBezTo>
                <a:cubicBezTo>
                  <a:pt x="3559" y="13336"/>
                  <a:pt x="2922" y="13296"/>
                  <a:pt x="2893" y="13345"/>
                </a:cubicBezTo>
                <a:cubicBezTo>
                  <a:pt x="2876" y="13374"/>
                  <a:pt x="2826" y="13370"/>
                  <a:pt x="2730" y="13330"/>
                </a:cubicBezTo>
                <a:cubicBezTo>
                  <a:pt x="2654" y="13298"/>
                  <a:pt x="2416" y="13264"/>
                  <a:pt x="2200" y="13254"/>
                </a:cubicBezTo>
                <a:cubicBezTo>
                  <a:pt x="1985" y="13243"/>
                  <a:pt x="1659" y="13216"/>
                  <a:pt x="1477" y="13192"/>
                </a:cubicBezTo>
                <a:cubicBezTo>
                  <a:pt x="1238" y="13161"/>
                  <a:pt x="1133" y="13161"/>
                  <a:pt x="1097" y="13192"/>
                </a:cubicBezTo>
                <a:cubicBezTo>
                  <a:pt x="1062" y="13224"/>
                  <a:pt x="1026" y="13224"/>
                  <a:pt x="971" y="13192"/>
                </a:cubicBezTo>
                <a:cubicBezTo>
                  <a:pt x="898" y="13151"/>
                  <a:pt x="218" y="13064"/>
                  <a:pt x="189" y="13093"/>
                </a:cubicBezTo>
                <a:cubicBezTo>
                  <a:pt x="179" y="13103"/>
                  <a:pt x="5" y="14290"/>
                  <a:pt x="0" y="14386"/>
                </a:cubicBezTo>
                <a:cubicBezTo>
                  <a:pt x="-1" y="14399"/>
                  <a:pt x="103" y="14478"/>
                  <a:pt x="231" y="14561"/>
                </a:cubicBezTo>
                <a:cubicBezTo>
                  <a:pt x="360" y="14644"/>
                  <a:pt x="683" y="14858"/>
                  <a:pt x="950" y="15037"/>
                </a:cubicBezTo>
                <a:cubicBezTo>
                  <a:pt x="1216" y="15216"/>
                  <a:pt x="1678" y="15524"/>
                  <a:pt x="1975" y="15720"/>
                </a:cubicBezTo>
                <a:lnTo>
                  <a:pt x="2517" y="16077"/>
                </a:lnTo>
                <a:lnTo>
                  <a:pt x="2896" y="16098"/>
                </a:lnTo>
                <a:cubicBezTo>
                  <a:pt x="3328" y="16123"/>
                  <a:pt x="3291" y="16154"/>
                  <a:pt x="3341" y="15731"/>
                </a:cubicBezTo>
                <a:cubicBezTo>
                  <a:pt x="3383" y="15377"/>
                  <a:pt x="3397" y="15363"/>
                  <a:pt x="3694" y="15381"/>
                </a:cubicBezTo>
                <a:cubicBezTo>
                  <a:pt x="3945" y="15396"/>
                  <a:pt x="3950" y="15394"/>
                  <a:pt x="3961" y="15296"/>
                </a:cubicBezTo>
                <a:cubicBezTo>
                  <a:pt x="3971" y="15205"/>
                  <a:pt x="3986" y="15196"/>
                  <a:pt x="4128" y="15203"/>
                </a:cubicBezTo>
                <a:cubicBezTo>
                  <a:pt x="4214" y="15207"/>
                  <a:pt x="4321" y="15230"/>
                  <a:pt x="4366" y="15256"/>
                </a:cubicBezTo>
                <a:cubicBezTo>
                  <a:pt x="4434" y="15295"/>
                  <a:pt x="4444" y="15324"/>
                  <a:pt x="4424" y="15447"/>
                </a:cubicBezTo>
                <a:cubicBezTo>
                  <a:pt x="4412" y="15526"/>
                  <a:pt x="4391" y="15683"/>
                  <a:pt x="4378" y="15795"/>
                </a:cubicBezTo>
                <a:cubicBezTo>
                  <a:pt x="4355" y="15993"/>
                  <a:pt x="4357" y="15998"/>
                  <a:pt x="4485" y="16082"/>
                </a:cubicBezTo>
                <a:cubicBezTo>
                  <a:pt x="4567" y="16136"/>
                  <a:pt x="4676" y="16168"/>
                  <a:pt x="4781" y="16168"/>
                </a:cubicBezTo>
                <a:cubicBezTo>
                  <a:pt x="4873" y="16168"/>
                  <a:pt x="4957" y="16177"/>
                  <a:pt x="4968" y="16189"/>
                </a:cubicBezTo>
                <a:cubicBezTo>
                  <a:pt x="4979" y="16201"/>
                  <a:pt x="4947" y="16319"/>
                  <a:pt x="4897" y="16452"/>
                </a:cubicBezTo>
                <a:cubicBezTo>
                  <a:pt x="4751" y="16835"/>
                  <a:pt x="4717" y="17146"/>
                  <a:pt x="4777" y="17529"/>
                </a:cubicBezTo>
                <a:cubicBezTo>
                  <a:pt x="4805" y="17709"/>
                  <a:pt x="4824" y="18045"/>
                  <a:pt x="4818" y="18277"/>
                </a:cubicBezTo>
                <a:lnTo>
                  <a:pt x="4808" y="18698"/>
                </a:lnTo>
                <a:lnTo>
                  <a:pt x="5005" y="18876"/>
                </a:lnTo>
                <a:cubicBezTo>
                  <a:pt x="5191" y="19044"/>
                  <a:pt x="6114" y="19717"/>
                  <a:pt x="6292" y="19815"/>
                </a:cubicBezTo>
                <a:cubicBezTo>
                  <a:pt x="6415" y="19883"/>
                  <a:pt x="6847" y="19872"/>
                  <a:pt x="6915" y="19800"/>
                </a:cubicBezTo>
                <a:cubicBezTo>
                  <a:pt x="6975" y="19736"/>
                  <a:pt x="7062" y="19354"/>
                  <a:pt x="7043" y="19237"/>
                </a:cubicBezTo>
                <a:cubicBezTo>
                  <a:pt x="7026" y="19132"/>
                  <a:pt x="7289" y="19065"/>
                  <a:pt x="7372" y="19153"/>
                </a:cubicBezTo>
                <a:cubicBezTo>
                  <a:pt x="7416" y="19201"/>
                  <a:pt x="7421" y="19234"/>
                  <a:pt x="7391" y="19293"/>
                </a:cubicBezTo>
                <a:cubicBezTo>
                  <a:pt x="7317" y="19441"/>
                  <a:pt x="7380" y="19529"/>
                  <a:pt x="7651" y="19658"/>
                </a:cubicBezTo>
                <a:cubicBezTo>
                  <a:pt x="8010" y="19828"/>
                  <a:pt x="8111" y="19822"/>
                  <a:pt x="8206" y="19624"/>
                </a:cubicBezTo>
                <a:cubicBezTo>
                  <a:pt x="8247" y="19538"/>
                  <a:pt x="8294" y="19460"/>
                  <a:pt x="8310" y="19449"/>
                </a:cubicBezTo>
                <a:cubicBezTo>
                  <a:pt x="8326" y="19439"/>
                  <a:pt x="8513" y="19425"/>
                  <a:pt x="8727" y="19419"/>
                </a:cubicBezTo>
                <a:cubicBezTo>
                  <a:pt x="9056" y="19409"/>
                  <a:pt x="9121" y="19418"/>
                  <a:pt x="9154" y="19474"/>
                </a:cubicBezTo>
                <a:cubicBezTo>
                  <a:pt x="9184" y="19524"/>
                  <a:pt x="9178" y="19569"/>
                  <a:pt x="9130" y="19656"/>
                </a:cubicBezTo>
                <a:cubicBezTo>
                  <a:pt x="9035" y="19826"/>
                  <a:pt x="9050" y="19920"/>
                  <a:pt x="9197" y="20094"/>
                </a:cubicBezTo>
                <a:cubicBezTo>
                  <a:pt x="9301" y="20217"/>
                  <a:pt x="9324" y="20272"/>
                  <a:pt x="9306" y="20351"/>
                </a:cubicBezTo>
                <a:cubicBezTo>
                  <a:pt x="9276" y="20478"/>
                  <a:pt x="9308" y="20524"/>
                  <a:pt x="9699" y="20910"/>
                </a:cubicBezTo>
                <a:cubicBezTo>
                  <a:pt x="10122" y="21329"/>
                  <a:pt x="10420" y="21479"/>
                  <a:pt x="10944" y="21534"/>
                </a:cubicBezTo>
                <a:cubicBezTo>
                  <a:pt x="11152" y="21557"/>
                  <a:pt x="11329" y="21580"/>
                  <a:pt x="11336" y="21588"/>
                </a:cubicBezTo>
                <a:cubicBezTo>
                  <a:pt x="11343" y="21595"/>
                  <a:pt x="11390" y="21585"/>
                  <a:pt x="11441" y="21564"/>
                </a:cubicBezTo>
                <a:cubicBezTo>
                  <a:pt x="11491" y="21544"/>
                  <a:pt x="11598" y="21527"/>
                  <a:pt x="11677" y="21527"/>
                </a:cubicBezTo>
                <a:cubicBezTo>
                  <a:pt x="11881" y="21527"/>
                  <a:pt x="11999" y="21470"/>
                  <a:pt x="12057" y="21341"/>
                </a:cubicBezTo>
                <a:cubicBezTo>
                  <a:pt x="12097" y="21251"/>
                  <a:pt x="12138" y="21226"/>
                  <a:pt x="12265" y="21210"/>
                </a:cubicBezTo>
                <a:cubicBezTo>
                  <a:pt x="12479" y="21183"/>
                  <a:pt x="12585" y="21081"/>
                  <a:pt x="12554" y="20933"/>
                </a:cubicBezTo>
                <a:cubicBezTo>
                  <a:pt x="12536" y="20844"/>
                  <a:pt x="12549" y="20807"/>
                  <a:pt x="12616" y="20757"/>
                </a:cubicBezTo>
                <a:cubicBezTo>
                  <a:pt x="12663" y="20722"/>
                  <a:pt x="12739" y="20693"/>
                  <a:pt x="12785" y="20693"/>
                </a:cubicBezTo>
                <a:cubicBezTo>
                  <a:pt x="12902" y="20693"/>
                  <a:pt x="13002" y="20527"/>
                  <a:pt x="12949" y="20421"/>
                </a:cubicBezTo>
                <a:cubicBezTo>
                  <a:pt x="12927" y="20377"/>
                  <a:pt x="12908" y="20310"/>
                  <a:pt x="12908" y="20272"/>
                </a:cubicBezTo>
                <a:cubicBezTo>
                  <a:pt x="12908" y="20178"/>
                  <a:pt x="13054" y="20019"/>
                  <a:pt x="13139" y="20019"/>
                </a:cubicBezTo>
                <a:cubicBezTo>
                  <a:pt x="13253" y="20019"/>
                  <a:pt x="13284" y="19860"/>
                  <a:pt x="13200" y="19712"/>
                </a:cubicBezTo>
                <a:cubicBezTo>
                  <a:pt x="13111" y="19556"/>
                  <a:pt x="13134" y="19456"/>
                  <a:pt x="13284" y="19342"/>
                </a:cubicBezTo>
                <a:cubicBezTo>
                  <a:pt x="13352" y="19290"/>
                  <a:pt x="13393" y="19224"/>
                  <a:pt x="13393" y="19165"/>
                </a:cubicBezTo>
                <a:cubicBezTo>
                  <a:pt x="13393" y="19113"/>
                  <a:pt x="13407" y="19061"/>
                  <a:pt x="13424" y="19050"/>
                </a:cubicBezTo>
                <a:cubicBezTo>
                  <a:pt x="13440" y="19039"/>
                  <a:pt x="13567" y="19103"/>
                  <a:pt x="13704" y="19193"/>
                </a:cubicBezTo>
                <a:cubicBezTo>
                  <a:pt x="13984" y="19374"/>
                  <a:pt x="14295" y="19467"/>
                  <a:pt x="14482" y="19427"/>
                </a:cubicBezTo>
                <a:cubicBezTo>
                  <a:pt x="14582" y="19405"/>
                  <a:pt x="14614" y="19373"/>
                  <a:pt x="14648" y="19263"/>
                </a:cubicBezTo>
                <a:cubicBezTo>
                  <a:pt x="14688" y="19132"/>
                  <a:pt x="14699" y="19124"/>
                  <a:pt x="14898" y="19105"/>
                </a:cubicBezTo>
                <a:cubicBezTo>
                  <a:pt x="15160" y="19080"/>
                  <a:pt x="15224" y="19003"/>
                  <a:pt x="15196" y="18748"/>
                </a:cubicBezTo>
                <a:cubicBezTo>
                  <a:pt x="15186" y="18650"/>
                  <a:pt x="15204" y="18432"/>
                  <a:pt x="15237" y="18264"/>
                </a:cubicBezTo>
                <a:cubicBezTo>
                  <a:pt x="15270" y="18096"/>
                  <a:pt x="15296" y="17897"/>
                  <a:pt x="15296" y="17822"/>
                </a:cubicBezTo>
                <a:cubicBezTo>
                  <a:pt x="15296" y="17747"/>
                  <a:pt x="15318" y="17667"/>
                  <a:pt x="15344" y="17643"/>
                </a:cubicBezTo>
                <a:cubicBezTo>
                  <a:pt x="15371" y="17620"/>
                  <a:pt x="15534" y="17580"/>
                  <a:pt x="15708" y="17553"/>
                </a:cubicBezTo>
                <a:lnTo>
                  <a:pt x="16024" y="17505"/>
                </a:lnTo>
                <a:lnTo>
                  <a:pt x="16621" y="17759"/>
                </a:lnTo>
                <a:cubicBezTo>
                  <a:pt x="17086" y="17957"/>
                  <a:pt x="17221" y="18032"/>
                  <a:pt x="17231" y="18094"/>
                </a:cubicBezTo>
                <a:cubicBezTo>
                  <a:pt x="17238" y="18137"/>
                  <a:pt x="17292" y="18227"/>
                  <a:pt x="17351" y="18293"/>
                </a:cubicBezTo>
                <a:cubicBezTo>
                  <a:pt x="17426" y="18377"/>
                  <a:pt x="17452" y="18438"/>
                  <a:pt x="17437" y="18498"/>
                </a:cubicBezTo>
                <a:cubicBezTo>
                  <a:pt x="17409" y="18612"/>
                  <a:pt x="17457" y="18680"/>
                  <a:pt x="17817" y="19031"/>
                </a:cubicBezTo>
                <a:cubicBezTo>
                  <a:pt x="18190" y="19395"/>
                  <a:pt x="18474" y="19531"/>
                  <a:pt x="18984" y="19590"/>
                </a:cubicBezTo>
                <a:cubicBezTo>
                  <a:pt x="19235" y="19619"/>
                  <a:pt x="19345" y="19618"/>
                  <a:pt x="19375" y="19586"/>
                </a:cubicBezTo>
                <a:cubicBezTo>
                  <a:pt x="19397" y="19562"/>
                  <a:pt x="19504" y="19542"/>
                  <a:pt x="19612" y="19542"/>
                </a:cubicBezTo>
                <a:cubicBezTo>
                  <a:pt x="19745" y="19542"/>
                  <a:pt x="19824" y="19521"/>
                  <a:pt x="19856" y="19479"/>
                </a:cubicBezTo>
                <a:cubicBezTo>
                  <a:pt x="19992" y="19304"/>
                  <a:pt x="20043" y="19264"/>
                  <a:pt x="20135" y="19264"/>
                </a:cubicBezTo>
                <a:cubicBezTo>
                  <a:pt x="20276" y="19264"/>
                  <a:pt x="20371" y="19158"/>
                  <a:pt x="20371" y="18999"/>
                </a:cubicBezTo>
                <a:cubicBezTo>
                  <a:pt x="20371" y="18864"/>
                  <a:pt x="20382" y="18854"/>
                  <a:pt x="20566" y="18811"/>
                </a:cubicBezTo>
                <a:cubicBezTo>
                  <a:pt x="20706" y="18778"/>
                  <a:pt x="20753" y="18671"/>
                  <a:pt x="20696" y="18511"/>
                </a:cubicBezTo>
                <a:cubicBezTo>
                  <a:pt x="20654" y="18393"/>
                  <a:pt x="20657" y="18377"/>
                  <a:pt x="20755" y="18288"/>
                </a:cubicBezTo>
                <a:cubicBezTo>
                  <a:pt x="20812" y="18235"/>
                  <a:pt x="20883" y="18192"/>
                  <a:pt x="20911" y="18192"/>
                </a:cubicBezTo>
                <a:cubicBezTo>
                  <a:pt x="20993" y="18192"/>
                  <a:pt x="21020" y="18037"/>
                  <a:pt x="20952" y="17958"/>
                </a:cubicBezTo>
                <a:cubicBezTo>
                  <a:pt x="20862" y="17851"/>
                  <a:pt x="20881" y="17720"/>
                  <a:pt x="21005" y="17604"/>
                </a:cubicBezTo>
                <a:cubicBezTo>
                  <a:pt x="21143" y="17476"/>
                  <a:pt x="21146" y="17376"/>
                  <a:pt x="21019" y="17234"/>
                </a:cubicBezTo>
                <a:lnTo>
                  <a:pt x="20921" y="17125"/>
                </a:lnTo>
                <a:lnTo>
                  <a:pt x="21001" y="17018"/>
                </a:lnTo>
                <a:cubicBezTo>
                  <a:pt x="21107" y="16874"/>
                  <a:pt x="21100" y="16791"/>
                  <a:pt x="20967" y="16630"/>
                </a:cubicBezTo>
                <a:cubicBezTo>
                  <a:pt x="20879" y="16523"/>
                  <a:pt x="20861" y="16470"/>
                  <a:pt x="20878" y="16378"/>
                </a:cubicBezTo>
                <a:cubicBezTo>
                  <a:pt x="20895" y="16289"/>
                  <a:pt x="20878" y="16233"/>
                  <a:pt x="20803" y="16139"/>
                </a:cubicBezTo>
                <a:lnTo>
                  <a:pt x="20705" y="16015"/>
                </a:lnTo>
                <a:lnTo>
                  <a:pt x="20875" y="15756"/>
                </a:lnTo>
                <a:cubicBezTo>
                  <a:pt x="21267" y="15159"/>
                  <a:pt x="21498" y="14429"/>
                  <a:pt x="21574" y="13536"/>
                </a:cubicBezTo>
                <a:cubicBezTo>
                  <a:pt x="21591" y="13338"/>
                  <a:pt x="21599" y="13207"/>
                  <a:pt x="21599" y="13118"/>
                </a:cubicBezTo>
                <a:cubicBezTo>
                  <a:pt x="21599" y="13028"/>
                  <a:pt x="21590" y="12980"/>
                  <a:pt x="21573" y="12950"/>
                </a:cubicBezTo>
                <a:cubicBezTo>
                  <a:pt x="21547" y="12906"/>
                  <a:pt x="21527" y="12733"/>
                  <a:pt x="21527" y="12546"/>
                </a:cubicBezTo>
                <a:cubicBezTo>
                  <a:pt x="21527" y="12209"/>
                  <a:pt x="21443" y="11590"/>
                  <a:pt x="21386" y="11509"/>
                </a:cubicBezTo>
                <a:cubicBezTo>
                  <a:pt x="21369" y="11484"/>
                  <a:pt x="21324" y="11353"/>
                  <a:pt x="21287" y="11218"/>
                </a:cubicBezTo>
                <a:cubicBezTo>
                  <a:pt x="21249" y="11082"/>
                  <a:pt x="21208" y="10975"/>
                  <a:pt x="21196" y="10979"/>
                </a:cubicBezTo>
                <a:cubicBezTo>
                  <a:pt x="21164" y="10989"/>
                  <a:pt x="20655" y="10439"/>
                  <a:pt x="20663" y="10403"/>
                </a:cubicBezTo>
                <a:cubicBezTo>
                  <a:pt x="20670" y="10371"/>
                  <a:pt x="20564" y="10341"/>
                  <a:pt x="20389" y="10324"/>
                </a:cubicBezTo>
                <a:cubicBezTo>
                  <a:pt x="20278" y="10313"/>
                  <a:pt x="20277" y="10311"/>
                  <a:pt x="20266" y="10035"/>
                </a:cubicBezTo>
                <a:cubicBezTo>
                  <a:pt x="20251" y="9664"/>
                  <a:pt x="20268" y="9612"/>
                  <a:pt x="20482" y="9361"/>
                </a:cubicBezTo>
                <a:cubicBezTo>
                  <a:pt x="20965" y="8793"/>
                  <a:pt x="21039" y="8247"/>
                  <a:pt x="20797" y="7044"/>
                </a:cubicBezTo>
                <a:cubicBezTo>
                  <a:pt x="20425" y="5197"/>
                  <a:pt x="20019" y="3783"/>
                  <a:pt x="19335" y="1967"/>
                </a:cubicBezTo>
                <a:cubicBezTo>
                  <a:pt x="19005" y="1089"/>
                  <a:pt x="18966" y="1005"/>
                  <a:pt x="18880" y="994"/>
                </a:cubicBezTo>
                <a:cubicBezTo>
                  <a:pt x="18796" y="984"/>
                  <a:pt x="18787" y="967"/>
                  <a:pt x="18796" y="844"/>
                </a:cubicBezTo>
                <a:cubicBezTo>
                  <a:pt x="18803" y="768"/>
                  <a:pt x="18798" y="645"/>
                  <a:pt x="18785" y="573"/>
                </a:cubicBezTo>
                <a:cubicBezTo>
                  <a:pt x="18757" y="411"/>
                  <a:pt x="18599" y="328"/>
                  <a:pt x="18322" y="328"/>
                </a:cubicBezTo>
                <a:cubicBezTo>
                  <a:pt x="18143" y="328"/>
                  <a:pt x="18135" y="323"/>
                  <a:pt x="18050" y="160"/>
                </a:cubicBezTo>
                <a:cubicBezTo>
                  <a:pt x="18002" y="67"/>
                  <a:pt x="17951" y="-5"/>
                  <a:pt x="17936" y="0"/>
                </a:cubicBezTo>
                <a:close/>
                <a:moveTo>
                  <a:pt x="18035" y="1102"/>
                </a:moveTo>
                <a:lnTo>
                  <a:pt x="18308" y="2055"/>
                </a:lnTo>
                <a:cubicBezTo>
                  <a:pt x="18823" y="3852"/>
                  <a:pt x="19140" y="5302"/>
                  <a:pt x="19368" y="6898"/>
                </a:cubicBezTo>
                <a:cubicBezTo>
                  <a:pt x="19429" y="7329"/>
                  <a:pt x="19462" y="7607"/>
                  <a:pt x="19465" y="7827"/>
                </a:cubicBezTo>
                <a:cubicBezTo>
                  <a:pt x="19471" y="7868"/>
                  <a:pt x="19471" y="7909"/>
                  <a:pt x="19464" y="7942"/>
                </a:cubicBezTo>
                <a:cubicBezTo>
                  <a:pt x="19452" y="8196"/>
                  <a:pt x="19390" y="8380"/>
                  <a:pt x="19262" y="8669"/>
                </a:cubicBezTo>
                <a:cubicBezTo>
                  <a:pt x="19159" y="8901"/>
                  <a:pt x="19059" y="9101"/>
                  <a:pt x="19040" y="9113"/>
                </a:cubicBezTo>
                <a:cubicBezTo>
                  <a:pt x="18994" y="9143"/>
                  <a:pt x="18725" y="9013"/>
                  <a:pt x="18661" y="8931"/>
                </a:cubicBezTo>
                <a:cubicBezTo>
                  <a:pt x="18588" y="8838"/>
                  <a:pt x="18639" y="8773"/>
                  <a:pt x="18740" y="8828"/>
                </a:cubicBezTo>
                <a:cubicBezTo>
                  <a:pt x="18788" y="8854"/>
                  <a:pt x="18807" y="8856"/>
                  <a:pt x="18785" y="8832"/>
                </a:cubicBezTo>
                <a:cubicBezTo>
                  <a:pt x="18765" y="8810"/>
                  <a:pt x="18613" y="8732"/>
                  <a:pt x="18449" y="8661"/>
                </a:cubicBezTo>
                <a:cubicBezTo>
                  <a:pt x="18285" y="8590"/>
                  <a:pt x="18129" y="8514"/>
                  <a:pt x="18104" y="8493"/>
                </a:cubicBezTo>
                <a:cubicBezTo>
                  <a:pt x="18099" y="8489"/>
                  <a:pt x="18095" y="8485"/>
                  <a:pt x="18091" y="8480"/>
                </a:cubicBezTo>
                <a:lnTo>
                  <a:pt x="18049" y="8462"/>
                </a:lnTo>
                <a:lnTo>
                  <a:pt x="18068" y="8440"/>
                </a:lnTo>
                <a:cubicBezTo>
                  <a:pt x="18049" y="8380"/>
                  <a:pt x="18068" y="8289"/>
                  <a:pt x="18131" y="8143"/>
                </a:cubicBezTo>
                <a:cubicBezTo>
                  <a:pt x="18235" y="7899"/>
                  <a:pt x="18227" y="7844"/>
                  <a:pt x="18057" y="7681"/>
                </a:cubicBezTo>
                <a:cubicBezTo>
                  <a:pt x="17937" y="7567"/>
                  <a:pt x="17890" y="7480"/>
                  <a:pt x="17827" y="7258"/>
                </a:cubicBezTo>
                <a:cubicBezTo>
                  <a:pt x="17719" y="6871"/>
                  <a:pt x="17635" y="6708"/>
                  <a:pt x="17457" y="6533"/>
                </a:cubicBezTo>
                <a:cubicBezTo>
                  <a:pt x="17252" y="6332"/>
                  <a:pt x="17239" y="6300"/>
                  <a:pt x="17124" y="5738"/>
                </a:cubicBezTo>
                <a:lnTo>
                  <a:pt x="17024" y="5252"/>
                </a:lnTo>
                <a:lnTo>
                  <a:pt x="17166" y="5025"/>
                </a:lnTo>
                <a:cubicBezTo>
                  <a:pt x="17323" y="4774"/>
                  <a:pt x="17376" y="4599"/>
                  <a:pt x="17317" y="4523"/>
                </a:cubicBezTo>
                <a:cubicBezTo>
                  <a:pt x="17272" y="4466"/>
                  <a:pt x="17356" y="4161"/>
                  <a:pt x="17446" y="4054"/>
                </a:cubicBezTo>
                <a:cubicBezTo>
                  <a:pt x="17589" y="3886"/>
                  <a:pt x="17545" y="3565"/>
                  <a:pt x="17331" y="3228"/>
                </a:cubicBezTo>
                <a:cubicBezTo>
                  <a:pt x="17264" y="3122"/>
                  <a:pt x="17198" y="2989"/>
                  <a:pt x="17184" y="2931"/>
                </a:cubicBezTo>
                <a:cubicBezTo>
                  <a:pt x="17151" y="2788"/>
                  <a:pt x="16920" y="2525"/>
                  <a:pt x="16799" y="2493"/>
                </a:cubicBezTo>
                <a:cubicBezTo>
                  <a:pt x="16744" y="2478"/>
                  <a:pt x="16647" y="2419"/>
                  <a:pt x="16582" y="2360"/>
                </a:cubicBezTo>
                <a:cubicBezTo>
                  <a:pt x="16517" y="2301"/>
                  <a:pt x="16438" y="2236"/>
                  <a:pt x="16405" y="2214"/>
                </a:cubicBezTo>
                <a:cubicBezTo>
                  <a:pt x="16331" y="2165"/>
                  <a:pt x="16070" y="1197"/>
                  <a:pt x="16117" y="1146"/>
                </a:cubicBezTo>
                <a:cubicBezTo>
                  <a:pt x="16136" y="1126"/>
                  <a:pt x="16575" y="1108"/>
                  <a:pt x="17093" y="1106"/>
                </a:cubicBezTo>
                <a:lnTo>
                  <a:pt x="18035" y="1102"/>
                </a:lnTo>
                <a:close/>
                <a:moveTo>
                  <a:pt x="15288" y="1321"/>
                </a:moveTo>
                <a:cubicBezTo>
                  <a:pt x="15384" y="1321"/>
                  <a:pt x="15416" y="1362"/>
                  <a:pt x="15368" y="1424"/>
                </a:cubicBezTo>
                <a:cubicBezTo>
                  <a:pt x="15339" y="1461"/>
                  <a:pt x="15345" y="1587"/>
                  <a:pt x="15387" y="1869"/>
                </a:cubicBezTo>
                <a:cubicBezTo>
                  <a:pt x="15419" y="2085"/>
                  <a:pt x="15446" y="2290"/>
                  <a:pt x="15446" y="2324"/>
                </a:cubicBezTo>
                <a:cubicBezTo>
                  <a:pt x="15446" y="2357"/>
                  <a:pt x="15375" y="2430"/>
                  <a:pt x="15287" y="2485"/>
                </a:cubicBezTo>
                <a:cubicBezTo>
                  <a:pt x="15072" y="2620"/>
                  <a:pt x="14782" y="2944"/>
                  <a:pt x="14761" y="3074"/>
                </a:cubicBezTo>
                <a:cubicBezTo>
                  <a:pt x="14751" y="3132"/>
                  <a:pt x="14724" y="3216"/>
                  <a:pt x="14702" y="3260"/>
                </a:cubicBezTo>
                <a:cubicBezTo>
                  <a:pt x="14680" y="3304"/>
                  <a:pt x="14638" y="3449"/>
                  <a:pt x="14609" y="3584"/>
                </a:cubicBezTo>
                <a:cubicBezTo>
                  <a:pt x="14561" y="3802"/>
                  <a:pt x="14562" y="3845"/>
                  <a:pt x="14617" y="4002"/>
                </a:cubicBezTo>
                <a:cubicBezTo>
                  <a:pt x="14666" y="4145"/>
                  <a:pt x="14670" y="4201"/>
                  <a:pt x="14634" y="4307"/>
                </a:cubicBezTo>
                <a:cubicBezTo>
                  <a:pt x="14603" y="4400"/>
                  <a:pt x="14601" y="4488"/>
                  <a:pt x="14627" y="4615"/>
                </a:cubicBezTo>
                <a:cubicBezTo>
                  <a:pt x="14698" y="4959"/>
                  <a:pt x="14739" y="5052"/>
                  <a:pt x="14815" y="5052"/>
                </a:cubicBezTo>
                <a:cubicBezTo>
                  <a:pt x="14861" y="5052"/>
                  <a:pt x="14901" y="5093"/>
                  <a:pt x="14924" y="5162"/>
                </a:cubicBezTo>
                <a:cubicBezTo>
                  <a:pt x="14943" y="5222"/>
                  <a:pt x="14987" y="5324"/>
                  <a:pt x="15022" y="5390"/>
                </a:cubicBezTo>
                <a:cubicBezTo>
                  <a:pt x="15204" y="5739"/>
                  <a:pt x="15204" y="5698"/>
                  <a:pt x="15017" y="5959"/>
                </a:cubicBezTo>
                <a:cubicBezTo>
                  <a:pt x="14897" y="6126"/>
                  <a:pt x="14814" y="6206"/>
                  <a:pt x="14735" y="6224"/>
                </a:cubicBezTo>
                <a:cubicBezTo>
                  <a:pt x="14673" y="6239"/>
                  <a:pt x="14550" y="6309"/>
                  <a:pt x="14461" y="6381"/>
                </a:cubicBezTo>
                <a:cubicBezTo>
                  <a:pt x="14372" y="6453"/>
                  <a:pt x="14262" y="6525"/>
                  <a:pt x="14217" y="6540"/>
                </a:cubicBezTo>
                <a:cubicBezTo>
                  <a:pt x="14080" y="6587"/>
                  <a:pt x="13886" y="6795"/>
                  <a:pt x="13859" y="6923"/>
                </a:cubicBezTo>
                <a:cubicBezTo>
                  <a:pt x="13828" y="7072"/>
                  <a:pt x="13736" y="7230"/>
                  <a:pt x="13456" y="7616"/>
                </a:cubicBezTo>
                <a:cubicBezTo>
                  <a:pt x="13336" y="7781"/>
                  <a:pt x="13221" y="7969"/>
                  <a:pt x="13200" y="8033"/>
                </a:cubicBezTo>
                <a:cubicBezTo>
                  <a:pt x="13159" y="8158"/>
                  <a:pt x="13040" y="8255"/>
                  <a:pt x="13004" y="8192"/>
                </a:cubicBezTo>
                <a:cubicBezTo>
                  <a:pt x="12992" y="8172"/>
                  <a:pt x="13199" y="7318"/>
                  <a:pt x="13464" y="6296"/>
                </a:cubicBezTo>
                <a:cubicBezTo>
                  <a:pt x="13729" y="5273"/>
                  <a:pt x="14041" y="4062"/>
                  <a:pt x="14157" y="3603"/>
                </a:cubicBezTo>
                <a:cubicBezTo>
                  <a:pt x="14428" y="2534"/>
                  <a:pt x="14526" y="2226"/>
                  <a:pt x="14682" y="1953"/>
                </a:cubicBezTo>
                <a:cubicBezTo>
                  <a:pt x="14831" y="1693"/>
                  <a:pt x="15187" y="1321"/>
                  <a:pt x="15288" y="1321"/>
                </a:cubicBezTo>
                <a:close/>
                <a:moveTo>
                  <a:pt x="8770" y="1836"/>
                </a:moveTo>
                <a:cubicBezTo>
                  <a:pt x="8849" y="1833"/>
                  <a:pt x="8923" y="1851"/>
                  <a:pt x="8938" y="1891"/>
                </a:cubicBezTo>
                <a:cubicBezTo>
                  <a:pt x="8954" y="1936"/>
                  <a:pt x="8813" y="2766"/>
                  <a:pt x="8525" y="4318"/>
                </a:cubicBezTo>
                <a:cubicBezTo>
                  <a:pt x="8496" y="4471"/>
                  <a:pt x="8463" y="4665"/>
                  <a:pt x="8451" y="4750"/>
                </a:cubicBezTo>
                <a:cubicBezTo>
                  <a:pt x="8439" y="4836"/>
                  <a:pt x="8404" y="5033"/>
                  <a:pt x="8373" y="5188"/>
                </a:cubicBezTo>
                <a:cubicBezTo>
                  <a:pt x="8341" y="5342"/>
                  <a:pt x="8291" y="5612"/>
                  <a:pt x="8260" y="5787"/>
                </a:cubicBezTo>
                <a:cubicBezTo>
                  <a:pt x="8226" y="5975"/>
                  <a:pt x="8110" y="6340"/>
                  <a:pt x="7975" y="6680"/>
                </a:cubicBezTo>
                <a:cubicBezTo>
                  <a:pt x="7721" y="7320"/>
                  <a:pt x="7694" y="7367"/>
                  <a:pt x="7607" y="7315"/>
                </a:cubicBezTo>
                <a:cubicBezTo>
                  <a:pt x="7555" y="7283"/>
                  <a:pt x="7568" y="7169"/>
                  <a:pt x="7729" y="6274"/>
                </a:cubicBezTo>
                <a:cubicBezTo>
                  <a:pt x="8256" y="3337"/>
                  <a:pt x="8519" y="1970"/>
                  <a:pt x="8572" y="1906"/>
                </a:cubicBezTo>
                <a:cubicBezTo>
                  <a:pt x="8607" y="1863"/>
                  <a:pt x="8691" y="1839"/>
                  <a:pt x="8770" y="1836"/>
                </a:cubicBezTo>
                <a:close/>
                <a:moveTo>
                  <a:pt x="13068" y="1979"/>
                </a:moveTo>
                <a:cubicBezTo>
                  <a:pt x="13222" y="1979"/>
                  <a:pt x="13321" y="1982"/>
                  <a:pt x="13329" y="1991"/>
                </a:cubicBezTo>
                <a:cubicBezTo>
                  <a:pt x="13345" y="2007"/>
                  <a:pt x="13318" y="2118"/>
                  <a:pt x="13269" y="2236"/>
                </a:cubicBezTo>
                <a:cubicBezTo>
                  <a:pt x="13000" y="2885"/>
                  <a:pt x="12329" y="4841"/>
                  <a:pt x="11715" y="6765"/>
                </a:cubicBezTo>
                <a:cubicBezTo>
                  <a:pt x="11494" y="7456"/>
                  <a:pt x="11303" y="8040"/>
                  <a:pt x="11289" y="8063"/>
                </a:cubicBezTo>
                <a:cubicBezTo>
                  <a:pt x="11274" y="8090"/>
                  <a:pt x="11224" y="8091"/>
                  <a:pt x="11145" y="8066"/>
                </a:cubicBezTo>
                <a:cubicBezTo>
                  <a:pt x="10964" y="8011"/>
                  <a:pt x="10693" y="8022"/>
                  <a:pt x="10612" y="8088"/>
                </a:cubicBezTo>
                <a:cubicBezTo>
                  <a:pt x="10516" y="8165"/>
                  <a:pt x="10509" y="8164"/>
                  <a:pt x="10415" y="8057"/>
                </a:cubicBezTo>
                <a:cubicBezTo>
                  <a:pt x="10233" y="7851"/>
                  <a:pt x="10348" y="7732"/>
                  <a:pt x="10717" y="7744"/>
                </a:cubicBezTo>
                <a:cubicBezTo>
                  <a:pt x="11002" y="7753"/>
                  <a:pt x="11080" y="7716"/>
                  <a:pt x="11080" y="7571"/>
                </a:cubicBezTo>
                <a:cubicBezTo>
                  <a:pt x="11080" y="7430"/>
                  <a:pt x="10983" y="7355"/>
                  <a:pt x="10800" y="7355"/>
                </a:cubicBezTo>
                <a:cubicBezTo>
                  <a:pt x="10710" y="7355"/>
                  <a:pt x="10626" y="7336"/>
                  <a:pt x="10613" y="7315"/>
                </a:cubicBezTo>
                <a:cubicBezTo>
                  <a:pt x="10599" y="7291"/>
                  <a:pt x="10333" y="7276"/>
                  <a:pt x="9939" y="7276"/>
                </a:cubicBezTo>
                <a:cubicBezTo>
                  <a:pt x="9431" y="7276"/>
                  <a:pt x="9282" y="7264"/>
                  <a:pt x="9267" y="7223"/>
                </a:cubicBezTo>
                <a:cubicBezTo>
                  <a:pt x="9257" y="7193"/>
                  <a:pt x="9386" y="6805"/>
                  <a:pt x="9553" y="6359"/>
                </a:cubicBezTo>
                <a:cubicBezTo>
                  <a:pt x="10202" y="4634"/>
                  <a:pt x="11140" y="2620"/>
                  <a:pt x="11473" y="2239"/>
                </a:cubicBezTo>
                <a:lnTo>
                  <a:pt x="11664" y="2021"/>
                </a:lnTo>
                <a:lnTo>
                  <a:pt x="12482" y="1991"/>
                </a:lnTo>
                <a:cubicBezTo>
                  <a:pt x="12707" y="1982"/>
                  <a:pt x="12915" y="1979"/>
                  <a:pt x="13068" y="1979"/>
                </a:cubicBezTo>
                <a:close/>
                <a:moveTo>
                  <a:pt x="13778" y="9753"/>
                </a:moveTo>
                <a:cubicBezTo>
                  <a:pt x="13793" y="9752"/>
                  <a:pt x="13809" y="9753"/>
                  <a:pt x="13829" y="9756"/>
                </a:cubicBezTo>
                <a:cubicBezTo>
                  <a:pt x="13887" y="9764"/>
                  <a:pt x="13947" y="9772"/>
                  <a:pt x="13963" y="9774"/>
                </a:cubicBezTo>
                <a:cubicBezTo>
                  <a:pt x="13979" y="9775"/>
                  <a:pt x="14026" y="9858"/>
                  <a:pt x="14066" y="9959"/>
                </a:cubicBezTo>
                <a:lnTo>
                  <a:pt x="14140" y="10142"/>
                </a:lnTo>
                <a:lnTo>
                  <a:pt x="14028" y="10278"/>
                </a:lnTo>
                <a:cubicBezTo>
                  <a:pt x="13966" y="10353"/>
                  <a:pt x="13916" y="10431"/>
                  <a:pt x="13916" y="10451"/>
                </a:cubicBezTo>
                <a:cubicBezTo>
                  <a:pt x="13916" y="10472"/>
                  <a:pt x="13825" y="10551"/>
                  <a:pt x="13714" y="10626"/>
                </a:cubicBezTo>
                <a:cubicBezTo>
                  <a:pt x="13534" y="10749"/>
                  <a:pt x="13506" y="10787"/>
                  <a:pt x="13452" y="10982"/>
                </a:cubicBezTo>
                <a:cubicBezTo>
                  <a:pt x="13411" y="11135"/>
                  <a:pt x="13362" y="11223"/>
                  <a:pt x="13291" y="11273"/>
                </a:cubicBezTo>
                <a:cubicBezTo>
                  <a:pt x="13109" y="11400"/>
                  <a:pt x="13040" y="11443"/>
                  <a:pt x="12963" y="11479"/>
                </a:cubicBezTo>
                <a:cubicBezTo>
                  <a:pt x="12921" y="11499"/>
                  <a:pt x="12808" y="11579"/>
                  <a:pt x="12711" y="11658"/>
                </a:cubicBezTo>
                <a:cubicBezTo>
                  <a:pt x="12507" y="11823"/>
                  <a:pt x="12530" y="11815"/>
                  <a:pt x="12449" y="11752"/>
                </a:cubicBezTo>
                <a:cubicBezTo>
                  <a:pt x="12397" y="11710"/>
                  <a:pt x="12392" y="11668"/>
                  <a:pt x="12418" y="11496"/>
                </a:cubicBezTo>
                <a:cubicBezTo>
                  <a:pt x="12435" y="11383"/>
                  <a:pt x="12439" y="11273"/>
                  <a:pt x="12426" y="11252"/>
                </a:cubicBezTo>
                <a:cubicBezTo>
                  <a:pt x="12414" y="11232"/>
                  <a:pt x="12291" y="11148"/>
                  <a:pt x="12153" y="11067"/>
                </a:cubicBezTo>
                <a:lnTo>
                  <a:pt x="11900" y="10920"/>
                </a:lnTo>
                <a:lnTo>
                  <a:pt x="12089" y="10700"/>
                </a:lnTo>
                <a:cubicBezTo>
                  <a:pt x="12193" y="10579"/>
                  <a:pt x="12320" y="10393"/>
                  <a:pt x="12371" y="10287"/>
                </a:cubicBezTo>
                <a:cubicBezTo>
                  <a:pt x="12429" y="10165"/>
                  <a:pt x="12516" y="10057"/>
                  <a:pt x="12611" y="9993"/>
                </a:cubicBezTo>
                <a:cubicBezTo>
                  <a:pt x="12758" y="9894"/>
                  <a:pt x="12763" y="9895"/>
                  <a:pt x="12979" y="9954"/>
                </a:cubicBezTo>
                <a:cubicBezTo>
                  <a:pt x="13380" y="10065"/>
                  <a:pt x="13624" y="10024"/>
                  <a:pt x="13691" y="9836"/>
                </a:cubicBezTo>
                <a:cubicBezTo>
                  <a:pt x="13711" y="9780"/>
                  <a:pt x="13734" y="9757"/>
                  <a:pt x="13778" y="9753"/>
                </a:cubicBezTo>
                <a:close/>
                <a:moveTo>
                  <a:pt x="8979" y="10244"/>
                </a:moveTo>
                <a:cubicBezTo>
                  <a:pt x="9042" y="10240"/>
                  <a:pt x="9173" y="10253"/>
                  <a:pt x="9322" y="10280"/>
                </a:cubicBezTo>
                <a:cubicBezTo>
                  <a:pt x="9595" y="10329"/>
                  <a:pt x="9720" y="10334"/>
                  <a:pt x="9882" y="10302"/>
                </a:cubicBezTo>
                <a:cubicBezTo>
                  <a:pt x="10114" y="10256"/>
                  <a:pt x="10174" y="10283"/>
                  <a:pt x="10113" y="10405"/>
                </a:cubicBezTo>
                <a:cubicBezTo>
                  <a:pt x="10080" y="10470"/>
                  <a:pt x="10048" y="10482"/>
                  <a:pt x="9945" y="10464"/>
                </a:cubicBezTo>
                <a:cubicBezTo>
                  <a:pt x="9846" y="10447"/>
                  <a:pt x="9804" y="10461"/>
                  <a:pt x="9751" y="10526"/>
                </a:cubicBezTo>
                <a:cubicBezTo>
                  <a:pt x="9714" y="10573"/>
                  <a:pt x="9640" y="10609"/>
                  <a:pt x="9588" y="10607"/>
                </a:cubicBezTo>
                <a:cubicBezTo>
                  <a:pt x="9461" y="10605"/>
                  <a:pt x="8898" y="10296"/>
                  <a:pt x="8939" y="10252"/>
                </a:cubicBezTo>
                <a:cubicBezTo>
                  <a:pt x="8944" y="10247"/>
                  <a:pt x="8957" y="10245"/>
                  <a:pt x="8979" y="10244"/>
                </a:cubicBezTo>
                <a:close/>
                <a:moveTo>
                  <a:pt x="1086" y="13947"/>
                </a:moveTo>
                <a:cubicBezTo>
                  <a:pt x="1185" y="13948"/>
                  <a:pt x="1194" y="14025"/>
                  <a:pt x="1151" y="14286"/>
                </a:cubicBezTo>
                <a:cubicBezTo>
                  <a:pt x="1126" y="14437"/>
                  <a:pt x="1095" y="14573"/>
                  <a:pt x="1083" y="14588"/>
                </a:cubicBezTo>
                <a:cubicBezTo>
                  <a:pt x="1071" y="14603"/>
                  <a:pt x="1022" y="14583"/>
                  <a:pt x="974" y="14544"/>
                </a:cubicBezTo>
                <a:cubicBezTo>
                  <a:pt x="891" y="14477"/>
                  <a:pt x="888" y="14460"/>
                  <a:pt x="918" y="14219"/>
                </a:cubicBezTo>
                <a:cubicBezTo>
                  <a:pt x="946" y="13994"/>
                  <a:pt x="960" y="13963"/>
                  <a:pt x="1038" y="13951"/>
                </a:cubicBezTo>
                <a:cubicBezTo>
                  <a:pt x="1056" y="13949"/>
                  <a:pt x="1072" y="13947"/>
                  <a:pt x="1086" y="13947"/>
                </a:cubicBezTo>
                <a:close/>
                <a:moveTo>
                  <a:pt x="2129" y="14708"/>
                </a:moveTo>
                <a:cubicBezTo>
                  <a:pt x="2149" y="14707"/>
                  <a:pt x="2174" y="14712"/>
                  <a:pt x="2209" y="14720"/>
                </a:cubicBezTo>
                <a:cubicBezTo>
                  <a:pt x="2403" y="14763"/>
                  <a:pt x="2422" y="14804"/>
                  <a:pt x="2380" y="15096"/>
                </a:cubicBezTo>
                <a:cubicBezTo>
                  <a:pt x="2359" y="15238"/>
                  <a:pt x="2331" y="15367"/>
                  <a:pt x="2317" y="15383"/>
                </a:cubicBezTo>
                <a:cubicBezTo>
                  <a:pt x="2302" y="15399"/>
                  <a:pt x="2229" y="15368"/>
                  <a:pt x="2154" y="15314"/>
                </a:cubicBezTo>
                <a:cubicBezTo>
                  <a:pt x="2020" y="15217"/>
                  <a:pt x="2017" y="15211"/>
                  <a:pt x="2037" y="15007"/>
                </a:cubicBezTo>
                <a:cubicBezTo>
                  <a:pt x="2059" y="14773"/>
                  <a:pt x="2068" y="14711"/>
                  <a:pt x="2129" y="14708"/>
                </a:cubicBezTo>
                <a:close/>
              </a:path>
            </a:pathLst>
          </a:cu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pic>
        <p:nvPicPr>
          <p:cNvPr id="130" name="bat halter front.png"/>
          <p:cNvPicPr>
            <a:picLocks noChangeAspect="1"/>
          </p:cNvPicPr>
          <p:nvPr/>
        </p:nvPicPr>
        <p:blipFill>
          <a:blip r:embed="rId3">
            <a:extLst/>
          </a:blip>
          <a:srcRect l="9848" t="16815" r="9850" b="14608"/>
          <a:stretch>
            <a:fillRect/>
          </a:stretch>
        </p:blipFill>
        <p:spPr>
          <a:xfrm>
            <a:off x="12804452" y="-1625561"/>
            <a:ext cx="2699942" cy="13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2" extrusionOk="0">
                <a:moveTo>
                  <a:pt x="10094" y="0"/>
                </a:moveTo>
                <a:cubicBezTo>
                  <a:pt x="10084" y="0"/>
                  <a:pt x="10069" y="51"/>
                  <a:pt x="10062" y="117"/>
                </a:cubicBezTo>
                <a:cubicBezTo>
                  <a:pt x="10007" y="599"/>
                  <a:pt x="9573" y="3492"/>
                  <a:pt x="9547" y="3543"/>
                </a:cubicBezTo>
                <a:cubicBezTo>
                  <a:pt x="9532" y="3574"/>
                  <a:pt x="9445" y="3570"/>
                  <a:pt x="9322" y="3531"/>
                </a:cubicBezTo>
                <a:cubicBezTo>
                  <a:pt x="9212" y="3496"/>
                  <a:pt x="8928" y="3407"/>
                  <a:pt x="8693" y="3334"/>
                </a:cubicBezTo>
                <a:cubicBezTo>
                  <a:pt x="8459" y="3261"/>
                  <a:pt x="8101" y="3114"/>
                  <a:pt x="7896" y="3007"/>
                </a:cubicBezTo>
                <a:cubicBezTo>
                  <a:pt x="7692" y="2901"/>
                  <a:pt x="7430" y="2772"/>
                  <a:pt x="7315" y="2718"/>
                </a:cubicBezTo>
                <a:cubicBezTo>
                  <a:pt x="7201" y="2663"/>
                  <a:pt x="7034" y="2565"/>
                  <a:pt x="6944" y="2502"/>
                </a:cubicBezTo>
                <a:cubicBezTo>
                  <a:pt x="6117" y="1917"/>
                  <a:pt x="5759" y="1634"/>
                  <a:pt x="5264" y="1171"/>
                </a:cubicBezTo>
                <a:cubicBezTo>
                  <a:pt x="4948" y="875"/>
                  <a:pt x="4677" y="647"/>
                  <a:pt x="4661" y="659"/>
                </a:cubicBezTo>
                <a:cubicBezTo>
                  <a:pt x="4563" y="732"/>
                  <a:pt x="3633" y="2215"/>
                  <a:pt x="3289" y="2847"/>
                </a:cubicBezTo>
                <a:cubicBezTo>
                  <a:pt x="2860" y="3638"/>
                  <a:pt x="2192" y="5118"/>
                  <a:pt x="1896" y="5941"/>
                </a:cubicBezTo>
                <a:cubicBezTo>
                  <a:pt x="1616" y="6716"/>
                  <a:pt x="1353" y="7478"/>
                  <a:pt x="1286" y="7709"/>
                </a:cubicBezTo>
                <a:cubicBezTo>
                  <a:pt x="817" y="9325"/>
                  <a:pt x="421" y="11008"/>
                  <a:pt x="244" y="12115"/>
                </a:cubicBezTo>
                <a:cubicBezTo>
                  <a:pt x="195" y="12423"/>
                  <a:pt x="119" y="12892"/>
                  <a:pt x="76" y="13157"/>
                </a:cubicBezTo>
                <a:cubicBezTo>
                  <a:pt x="45" y="13352"/>
                  <a:pt x="28" y="13570"/>
                  <a:pt x="0" y="13773"/>
                </a:cubicBezTo>
                <a:lnTo>
                  <a:pt x="0" y="19978"/>
                </a:lnTo>
                <a:cubicBezTo>
                  <a:pt x="188" y="19554"/>
                  <a:pt x="402" y="19130"/>
                  <a:pt x="591" y="18875"/>
                </a:cubicBezTo>
                <a:cubicBezTo>
                  <a:pt x="1592" y="17518"/>
                  <a:pt x="2952" y="17467"/>
                  <a:pt x="3975" y="18752"/>
                </a:cubicBezTo>
                <a:cubicBezTo>
                  <a:pt x="4103" y="18913"/>
                  <a:pt x="4308" y="19226"/>
                  <a:pt x="4432" y="19448"/>
                </a:cubicBezTo>
                <a:cubicBezTo>
                  <a:pt x="4556" y="19671"/>
                  <a:pt x="4668" y="19855"/>
                  <a:pt x="4680" y="19855"/>
                </a:cubicBezTo>
                <a:cubicBezTo>
                  <a:pt x="4692" y="19855"/>
                  <a:pt x="4789" y="19638"/>
                  <a:pt x="4896" y="19374"/>
                </a:cubicBezTo>
                <a:cubicBezTo>
                  <a:pt x="5143" y="18768"/>
                  <a:pt x="5549" y="18087"/>
                  <a:pt x="5912" y="17667"/>
                </a:cubicBezTo>
                <a:cubicBezTo>
                  <a:pt x="6198" y="17337"/>
                  <a:pt x="6749" y="16898"/>
                  <a:pt x="6814" y="16946"/>
                </a:cubicBezTo>
                <a:cubicBezTo>
                  <a:pt x="6842" y="16967"/>
                  <a:pt x="6849" y="17441"/>
                  <a:pt x="6849" y="19270"/>
                </a:cubicBezTo>
                <a:lnTo>
                  <a:pt x="6849" y="21562"/>
                </a:lnTo>
                <a:lnTo>
                  <a:pt x="11005" y="21562"/>
                </a:lnTo>
                <a:lnTo>
                  <a:pt x="15161" y="21562"/>
                </a:lnTo>
                <a:lnTo>
                  <a:pt x="15164" y="19282"/>
                </a:lnTo>
                <a:cubicBezTo>
                  <a:pt x="15165" y="18028"/>
                  <a:pt x="15176" y="16985"/>
                  <a:pt x="15190" y="16959"/>
                </a:cubicBezTo>
                <a:cubicBezTo>
                  <a:pt x="15228" y="16883"/>
                  <a:pt x="15782" y="17316"/>
                  <a:pt x="16072" y="17649"/>
                </a:cubicBezTo>
                <a:cubicBezTo>
                  <a:pt x="16489" y="18127"/>
                  <a:pt x="16828" y="18706"/>
                  <a:pt x="17139" y="19467"/>
                </a:cubicBezTo>
                <a:lnTo>
                  <a:pt x="17323" y="19911"/>
                </a:lnTo>
                <a:lnTo>
                  <a:pt x="17530" y="19516"/>
                </a:lnTo>
                <a:cubicBezTo>
                  <a:pt x="18108" y="18411"/>
                  <a:pt x="18862" y="17825"/>
                  <a:pt x="19701" y="17828"/>
                </a:cubicBezTo>
                <a:cubicBezTo>
                  <a:pt x="20397" y="17830"/>
                  <a:pt x="21064" y="18342"/>
                  <a:pt x="21600" y="19196"/>
                </a:cubicBezTo>
                <a:lnTo>
                  <a:pt x="21600" y="11339"/>
                </a:lnTo>
                <a:cubicBezTo>
                  <a:pt x="21583" y="11256"/>
                  <a:pt x="21552" y="11037"/>
                  <a:pt x="21536" y="10969"/>
                </a:cubicBezTo>
                <a:cubicBezTo>
                  <a:pt x="21503" y="10822"/>
                  <a:pt x="21419" y="10429"/>
                  <a:pt x="21349" y="10100"/>
                </a:cubicBezTo>
                <a:cubicBezTo>
                  <a:pt x="21104" y="8941"/>
                  <a:pt x="20522" y="7041"/>
                  <a:pt x="19968" y="5577"/>
                </a:cubicBezTo>
                <a:cubicBezTo>
                  <a:pt x="19570" y="4525"/>
                  <a:pt x="18648" y="2646"/>
                  <a:pt x="18165" y="1898"/>
                </a:cubicBezTo>
                <a:cubicBezTo>
                  <a:pt x="17590" y="1009"/>
                  <a:pt x="17342" y="641"/>
                  <a:pt x="17320" y="641"/>
                </a:cubicBezTo>
                <a:cubicBezTo>
                  <a:pt x="17306" y="641"/>
                  <a:pt x="17103" y="820"/>
                  <a:pt x="16869" y="1042"/>
                </a:cubicBezTo>
                <a:cubicBezTo>
                  <a:pt x="16635" y="1263"/>
                  <a:pt x="16369" y="1517"/>
                  <a:pt x="16279" y="1602"/>
                </a:cubicBezTo>
                <a:cubicBezTo>
                  <a:pt x="16132" y="1740"/>
                  <a:pt x="15662" y="2082"/>
                  <a:pt x="15094" y="2471"/>
                </a:cubicBezTo>
                <a:cubicBezTo>
                  <a:pt x="14871" y="2624"/>
                  <a:pt x="13689" y="3228"/>
                  <a:pt x="13526" y="3272"/>
                </a:cubicBezTo>
                <a:cubicBezTo>
                  <a:pt x="13465" y="3289"/>
                  <a:pt x="13207" y="3365"/>
                  <a:pt x="12951" y="3445"/>
                </a:cubicBezTo>
                <a:cubicBezTo>
                  <a:pt x="12539" y="3573"/>
                  <a:pt x="12483" y="3585"/>
                  <a:pt x="12456" y="3513"/>
                </a:cubicBezTo>
                <a:cubicBezTo>
                  <a:pt x="12439" y="3468"/>
                  <a:pt x="12388" y="3193"/>
                  <a:pt x="12345" y="2903"/>
                </a:cubicBezTo>
                <a:cubicBezTo>
                  <a:pt x="12301" y="2612"/>
                  <a:pt x="12234" y="2146"/>
                  <a:pt x="12192" y="1867"/>
                </a:cubicBezTo>
                <a:cubicBezTo>
                  <a:pt x="12150" y="1588"/>
                  <a:pt x="12076" y="1083"/>
                  <a:pt x="12027" y="746"/>
                </a:cubicBezTo>
                <a:cubicBezTo>
                  <a:pt x="11978" y="408"/>
                  <a:pt x="11929" y="85"/>
                  <a:pt x="11919" y="31"/>
                </a:cubicBezTo>
                <a:cubicBezTo>
                  <a:pt x="11906" y="-38"/>
                  <a:pt x="11864" y="126"/>
                  <a:pt x="11780" y="579"/>
                </a:cubicBezTo>
                <a:cubicBezTo>
                  <a:pt x="11713" y="934"/>
                  <a:pt x="11642" y="1252"/>
                  <a:pt x="11624" y="1282"/>
                </a:cubicBezTo>
                <a:cubicBezTo>
                  <a:pt x="11603" y="1316"/>
                  <a:pt x="11364" y="1328"/>
                  <a:pt x="10976" y="1319"/>
                </a:cubicBezTo>
                <a:lnTo>
                  <a:pt x="10360" y="1306"/>
                </a:lnTo>
                <a:lnTo>
                  <a:pt x="10236" y="653"/>
                </a:lnTo>
                <a:cubicBezTo>
                  <a:pt x="10169" y="294"/>
                  <a:pt x="10104" y="0"/>
                  <a:pt x="10094" y="0"/>
                </a:cubicBezTo>
                <a:close/>
                <a:moveTo>
                  <a:pt x="19412" y="8560"/>
                </a:moveTo>
                <a:cubicBezTo>
                  <a:pt x="19524" y="8566"/>
                  <a:pt x="19634" y="8669"/>
                  <a:pt x="19733" y="8861"/>
                </a:cubicBezTo>
                <a:cubicBezTo>
                  <a:pt x="19873" y="9132"/>
                  <a:pt x="19919" y="9417"/>
                  <a:pt x="19873" y="9724"/>
                </a:cubicBezTo>
                <a:cubicBezTo>
                  <a:pt x="19836" y="9968"/>
                  <a:pt x="19710" y="10262"/>
                  <a:pt x="19590" y="10384"/>
                </a:cubicBezTo>
                <a:cubicBezTo>
                  <a:pt x="19393" y="10584"/>
                  <a:pt x="19110" y="10388"/>
                  <a:pt x="18981" y="9958"/>
                </a:cubicBezTo>
                <a:cubicBezTo>
                  <a:pt x="18952" y="9865"/>
                  <a:pt x="18931" y="9769"/>
                  <a:pt x="18920" y="9675"/>
                </a:cubicBezTo>
                <a:cubicBezTo>
                  <a:pt x="18918" y="9657"/>
                  <a:pt x="18918" y="9638"/>
                  <a:pt x="18917" y="9619"/>
                </a:cubicBezTo>
                <a:cubicBezTo>
                  <a:pt x="18894" y="9331"/>
                  <a:pt x="18948" y="9047"/>
                  <a:pt x="19082" y="8818"/>
                </a:cubicBezTo>
                <a:cubicBezTo>
                  <a:pt x="19188" y="8638"/>
                  <a:pt x="19301" y="8553"/>
                  <a:pt x="19412" y="8560"/>
                </a:cubicBezTo>
                <a:close/>
                <a:moveTo>
                  <a:pt x="2604" y="8590"/>
                </a:moveTo>
                <a:cubicBezTo>
                  <a:pt x="2624" y="8595"/>
                  <a:pt x="2645" y="8607"/>
                  <a:pt x="2673" y="8621"/>
                </a:cubicBezTo>
                <a:cubicBezTo>
                  <a:pt x="2809" y="8688"/>
                  <a:pt x="2977" y="8907"/>
                  <a:pt x="3026" y="9083"/>
                </a:cubicBezTo>
                <a:cubicBezTo>
                  <a:pt x="3096" y="9337"/>
                  <a:pt x="3059" y="9924"/>
                  <a:pt x="2962" y="10125"/>
                </a:cubicBezTo>
                <a:cubicBezTo>
                  <a:pt x="2930" y="10192"/>
                  <a:pt x="2851" y="10294"/>
                  <a:pt x="2788" y="10353"/>
                </a:cubicBezTo>
                <a:cubicBezTo>
                  <a:pt x="2576" y="10551"/>
                  <a:pt x="2337" y="10419"/>
                  <a:pt x="2203" y="10026"/>
                </a:cubicBezTo>
                <a:cubicBezTo>
                  <a:pt x="2119" y="9778"/>
                  <a:pt x="2115" y="9411"/>
                  <a:pt x="2191" y="9065"/>
                </a:cubicBezTo>
                <a:cubicBezTo>
                  <a:pt x="2230" y="8888"/>
                  <a:pt x="2266" y="8820"/>
                  <a:pt x="2394" y="8701"/>
                </a:cubicBezTo>
                <a:cubicBezTo>
                  <a:pt x="2501" y="8602"/>
                  <a:pt x="2542" y="8575"/>
                  <a:pt x="2604" y="8590"/>
                </a:cubicBezTo>
                <a:close/>
                <a:moveTo>
                  <a:pt x="7744" y="16663"/>
                </a:moveTo>
                <a:cubicBezTo>
                  <a:pt x="8135" y="16647"/>
                  <a:pt x="8230" y="16662"/>
                  <a:pt x="8531" y="16780"/>
                </a:cubicBezTo>
                <a:cubicBezTo>
                  <a:pt x="8957" y="16947"/>
                  <a:pt x="9399" y="17265"/>
                  <a:pt x="9741" y="17655"/>
                </a:cubicBezTo>
                <a:cubicBezTo>
                  <a:pt x="10136" y="18105"/>
                  <a:pt x="10099" y="17973"/>
                  <a:pt x="10090" y="18998"/>
                </a:cubicBezTo>
                <a:lnTo>
                  <a:pt x="10084" y="19886"/>
                </a:lnTo>
                <a:lnTo>
                  <a:pt x="8665" y="19898"/>
                </a:lnTo>
                <a:cubicBezTo>
                  <a:pt x="7884" y="19906"/>
                  <a:pt x="7237" y="19893"/>
                  <a:pt x="7226" y="19874"/>
                </a:cubicBezTo>
                <a:cubicBezTo>
                  <a:pt x="7216" y="19854"/>
                  <a:pt x="7207" y="19161"/>
                  <a:pt x="7207" y="18333"/>
                </a:cubicBezTo>
                <a:cubicBezTo>
                  <a:pt x="7207" y="16998"/>
                  <a:pt x="7212" y="16820"/>
                  <a:pt x="7252" y="16755"/>
                </a:cubicBezTo>
                <a:cubicBezTo>
                  <a:pt x="7285" y="16702"/>
                  <a:pt x="7419" y="16677"/>
                  <a:pt x="7744" y="16663"/>
                </a:cubicBezTo>
                <a:close/>
                <a:moveTo>
                  <a:pt x="14158" y="16681"/>
                </a:moveTo>
                <a:cubicBezTo>
                  <a:pt x="14445" y="16680"/>
                  <a:pt x="14702" y="16697"/>
                  <a:pt x="14729" y="16718"/>
                </a:cubicBezTo>
                <a:cubicBezTo>
                  <a:pt x="14774" y="16754"/>
                  <a:pt x="14780" y="16870"/>
                  <a:pt x="14774" y="18321"/>
                </a:cubicBezTo>
                <a:lnTo>
                  <a:pt x="14764" y="19886"/>
                </a:lnTo>
                <a:lnTo>
                  <a:pt x="13358" y="19898"/>
                </a:lnTo>
                <a:cubicBezTo>
                  <a:pt x="12584" y="19906"/>
                  <a:pt x="11945" y="19893"/>
                  <a:pt x="11935" y="19874"/>
                </a:cubicBezTo>
                <a:cubicBezTo>
                  <a:pt x="11925" y="19854"/>
                  <a:pt x="11916" y="19440"/>
                  <a:pt x="11916" y="18949"/>
                </a:cubicBezTo>
                <a:lnTo>
                  <a:pt x="11916" y="18056"/>
                </a:lnTo>
                <a:lnTo>
                  <a:pt x="12246" y="17674"/>
                </a:lnTo>
                <a:cubicBezTo>
                  <a:pt x="12428" y="17464"/>
                  <a:pt x="12583" y="17292"/>
                  <a:pt x="12592" y="17292"/>
                </a:cubicBezTo>
                <a:cubicBezTo>
                  <a:pt x="12602" y="17292"/>
                  <a:pt x="12727" y="17206"/>
                  <a:pt x="12872" y="17100"/>
                </a:cubicBezTo>
                <a:cubicBezTo>
                  <a:pt x="13346" y="16756"/>
                  <a:pt x="13568" y="16684"/>
                  <a:pt x="14158" y="16681"/>
                </a:cubicBezTo>
                <a:close/>
              </a:path>
            </a:pathLst>
          </a:custGeom>
          <a:ln w="12700">
            <a:miter lim="400000"/>
          </a:ln>
          <a:effectLst>
            <a:outerShdw blurRad="63500" dist="120571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1199142" y="2990775"/>
            <a:ext cx="17770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Sensoren</a:t>
            </a:r>
          </a:p>
        </p:txBody>
      </p:sp>
      <p:sp>
        <p:nvSpPr>
          <p:cNvPr id="132" name="Shape 132"/>
          <p:cNvSpPr/>
          <p:nvPr/>
        </p:nvSpPr>
        <p:spPr>
          <a:xfrm>
            <a:off x="1199142" y="2990775"/>
            <a:ext cx="17770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Sensoren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2743596" y="-373478"/>
            <a:ext cx="5012533" cy="284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52" y="0"/>
                </a:moveTo>
                <a:cubicBezTo>
                  <a:pt x="16069" y="0"/>
                  <a:pt x="20704" y="4835"/>
                  <a:pt x="20704" y="10800"/>
                </a:cubicBezTo>
                <a:cubicBezTo>
                  <a:pt x="20704" y="12948"/>
                  <a:pt x="20095" y="14945"/>
                  <a:pt x="19059" y="16627"/>
                </a:cubicBezTo>
                <a:lnTo>
                  <a:pt x="21600" y="20851"/>
                </a:lnTo>
                <a:lnTo>
                  <a:pt x="16760" y="19275"/>
                </a:lnTo>
                <a:cubicBezTo>
                  <a:pt x="14997" y="20729"/>
                  <a:pt x="12774" y="21600"/>
                  <a:pt x="10352" y="21600"/>
                </a:cubicBezTo>
                <a:cubicBezTo>
                  <a:pt x="4635" y="21600"/>
                  <a:pt x="0" y="16765"/>
                  <a:pt x="0" y="10800"/>
                </a:cubicBezTo>
                <a:cubicBezTo>
                  <a:pt x="0" y="4835"/>
                  <a:pt x="4635" y="0"/>
                  <a:pt x="10352" y="0"/>
                </a:cubicBezTo>
                <a:close/>
              </a:path>
            </a:pathLst>
          </a:cu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Wie effizient nutze ich mein Spielzeug eigentlich?</a:t>
            </a:r>
          </a:p>
        </p:txBody>
      </p:sp>
      <p:pic>
        <p:nvPicPr>
          <p:cNvPr id="134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4268" t="7083" r="5007" b="6745"/>
          <a:stretch>
            <a:fillRect/>
          </a:stretch>
        </p:blipFill>
        <p:spPr>
          <a:xfrm>
            <a:off x="3990223" y="782504"/>
            <a:ext cx="2842420" cy="2024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196" y="0"/>
                </a:moveTo>
                <a:lnTo>
                  <a:pt x="5661" y="21"/>
                </a:lnTo>
                <a:lnTo>
                  <a:pt x="2126" y="47"/>
                </a:lnTo>
                <a:lnTo>
                  <a:pt x="2096" y="1778"/>
                </a:lnTo>
                <a:lnTo>
                  <a:pt x="2063" y="3514"/>
                </a:lnTo>
                <a:lnTo>
                  <a:pt x="1031" y="3539"/>
                </a:lnTo>
                <a:lnTo>
                  <a:pt x="0" y="3560"/>
                </a:lnTo>
                <a:lnTo>
                  <a:pt x="0" y="5961"/>
                </a:lnTo>
                <a:lnTo>
                  <a:pt x="0" y="7980"/>
                </a:lnTo>
                <a:cubicBezTo>
                  <a:pt x="20" y="8000"/>
                  <a:pt x="41" y="8028"/>
                  <a:pt x="60" y="8077"/>
                </a:cubicBezTo>
                <a:cubicBezTo>
                  <a:pt x="122" y="8240"/>
                  <a:pt x="211" y="8253"/>
                  <a:pt x="1659" y="8264"/>
                </a:cubicBezTo>
                <a:cubicBezTo>
                  <a:pt x="2503" y="8270"/>
                  <a:pt x="3218" y="8297"/>
                  <a:pt x="3248" y="8323"/>
                </a:cubicBezTo>
                <a:cubicBezTo>
                  <a:pt x="3399" y="8453"/>
                  <a:pt x="3173" y="8535"/>
                  <a:pt x="2663" y="8535"/>
                </a:cubicBezTo>
                <a:cubicBezTo>
                  <a:pt x="2104" y="8535"/>
                  <a:pt x="2096" y="8537"/>
                  <a:pt x="2096" y="8751"/>
                </a:cubicBezTo>
                <a:cubicBezTo>
                  <a:pt x="2096" y="8870"/>
                  <a:pt x="2069" y="8993"/>
                  <a:pt x="2036" y="9021"/>
                </a:cubicBezTo>
                <a:cubicBezTo>
                  <a:pt x="2003" y="9050"/>
                  <a:pt x="1994" y="9162"/>
                  <a:pt x="2018" y="9271"/>
                </a:cubicBezTo>
                <a:cubicBezTo>
                  <a:pt x="2041" y="9380"/>
                  <a:pt x="2068" y="11046"/>
                  <a:pt x="2078" y="12975"/>
                </a:cubicBezTo>
                <a:lnTo>
                  <a:pt x="2081" y="13276"/>
                </a:lnTo>
                <a:cubicBezTo>
                  <a:pt x="2085" y="13477"/>
                  <a:pt x="2083" y="13630"/>
                  <a:pt x="2084" y="13822"/>
                </a:cubicBezTo>
                <a:lnTo>
                  <a:pt x="2099" y="16485"/>
                </a:lnTo>
                <a:lnTo>
                  <a:pt x="1954" y="16642"/>
                </a:lnTo>
                <a:cubicBezTo>
                  <a:pt x="1870" y="16733"/>
                  <a:pt x="1697" y="16797"/>
                  <a:pt x="1538" y="16798"/>
                </a:cubicBezTo>
                <a:lnTo>
                  <a:pt x="1276" y="16803"/>
                </a:lnTo>
                <a:cubicBezTo>
                  <a:pt x="1272" y="16820"/>
                  <a:pt x="1270" y="16846"/>
                  <a:pt x="1267" y="16866"/>
                </a:cubicBezTo>
                <a:lnTo>
                  <a:pt x="1285" y="18555"/>
                </a:lnTo>
                <a:lnTo>
                  <a:pt x="1297" y="20016"/>
                </a:lnTo>
                <a:cubicBezTo>
                  <a:pt x="1309" y="20157"/>
                  <a:pt x="1326" y="20282"/>
                  <a:pt x="1348" y="20316"/>
                </a:cubicBezTo>
                <a:lnTo>
                  <a:pt x="1683" y="20359"/>
                </a:lnTo>
                <a:lnTo>
                  <a:pt x="2063" y="20401"/>
                </a:lnTo>
                <a:lnTo>
                  <a:pt x="2096" y="20862"/>
                </a:lnTo>
                <a:cubicBezTo>
                  <a:pt x="2114" y="21116"/>
                  <a:pt x="2146" y="21348"/>
                  <a:pt x="2168" y="21379"/>
                </a:cubicBezTo>
                <a:cubicBezTo>
                  <a:pt x="2224" y="21456"/>
                  <a:pt x="13402" y="21456"/>
                  <a:pt x="13538" y="21379"/>
                </a:cubicBezTo>
                <a:cubicBezTo>
                  <a:pt x="13599" y="21345"/>
                  <a:pt x="13912" y="21337"/>
                  <a:pt x="14235" y="21366"/>
                </a:cubicBezTo>
                <a:cubicBezTo>
                  <a:pt x="14559" y="21395"/>
                  <a:pt x="15600" y="21419"/>
                  <a:pt x="16548" y="21417"/>
                </a:cubicBezTo>
                <a:cubicBezTo>
                  <a:pt x="17686" y="21415"/>
                  <a:pt x="18289" y="21444"/>
                  <a:pt x="18316" y="21506"/>
                </a:cubicBezTo>
                <a:cubicBezTo>
                  <a:pt x="18342" y="21565"/>
                  <a:pt x="18567" y="21598"/>
                  <a:pt x="18792" y="21599"/>
                </a:cubicBezTo>
                <a:cubicBezTo>
                  <a:pt x="19018" y="21600"/>
                  <a:pt x="19243" y="21569"/>
                  <a:pt x="19269" y="21510"/>
                </a:cubicBezTo>
                <a:cubicBezTo>
                  <a:pt x="19292" y="21458"/>
                  <a:pt x="19566" y="21435"/>
                  <a:pt x="19941" y="21451"/>
                </a:cubicBezTo>
                <a:cubicBezTo>
                  <a:pt x="20404" y="21470"/>
                  <a:pt x="20594" y="21447"/>
                  <a:pt x="20644" y="21362"/>
                </a:cubicBezTo>
                <a:cubicBezTo>
                  <a:pt x="20682" y="21298"/>
                  <a:pt x="20753" y="21243"/>
                  <a:pt x="20801" y="21243"/>
                </a:cubicBezTo>
                <a:cubicBezTo>
                  <a:pt x="20863" y="21243"/>
                  <a:pt x="20888" y="21120"/>
                  <a:pt x="20888" y="20816"/>
                </a:cubicBezTo>
                <a:cubicBezTo>
                  <a:pt x="20888" y="20454"/>
                  <a:pt x="20917" y="20351"/>
                  <a:pt x="21081" y="20130"/>
                </a:cubicBezTo>
                <a:cubicBezTo>
                  <a:pt x="21188" y="19986"/>
                  <a:pt x="21335" y="19740"/>
                  <a:pt x="21404" y="19584"/>
                </a:cubicBezTo>
                <a:cubicBezTo>
                  <a:pt x="21525" y="19310"/>
                  <a:pt x="21529" y="19072"/>
                  <a:pt x="21567" y="12717"/>
                </a:cubicBezTo>
                <a:lnTo>
                  <a:pt x="21600" y="7260"/>
                </a:lnTo>
                <a:lnTo>
                  <a:pt x="21591" y="6109"/>
                </a:lnTo>
                <a:lnTo>
                  <a:pt x="21464" y="5923"/>
                </a:lnTo>
                <a:cubicBezTo>
                  <a:pt x="21397" y="5823"/>
                  <a:pt x="21371" y="5751"/>
                  <a:pt x="21374" y="5702"/>
                </a:cubicBezTo>
                <a:lnTo>
                  <a:pt x="21286" y="5584"/>
                </a:lnTo>
                <a:cubicBezTo>
                  <a:pt x="20993" y="5168"/>
                  <a:pt x="20986" y="5135"/>
                  <a:pt x="20943" y="4466"/>
                </a:cubicBezTo>
                <a:cubicBezTo>
                  <a:pt x="20918" y="4088"/>
                  <a:pt x="20894" y="3021"/>
                  <a:pt x="20891" y="2096"/>
                </a:cubicBezTo>
                <a:cubicBezTo>
                  <a:pt x="20887" y="494"/>
                  <a:pt x="20881" y="403"/>
                  <a:pt x="20750" y="207"/>
                </a:cubicBezTo>
                <a:lnTo>
                  <a:pt x="20611" y="0"/>
                </a:lnTo>
                <a:lnTo>
                  <a:pt x="15264" y="0"/>
                </a:lnTo>
                <a:lnTo>
                  <a:pt x="9913" y="0"/>
                </a:lnTo>
                <a:lnTo>
                  <a:pt x="9892" y="191"/>
                </a:lnTo>
                <a:cubicBezTo>
                  <a:pt x="9875" y="357"/>
                  <a:pt x="9831" y="385"/>
                  <a:pt x="9554" y="385"/>
                </a:cubicBezTo>
                <a:cubicBezTo>
                  <a:pt x="9278" y="385"/>
                  <a:pt x="9234" y="357"/>
                  <a:pt x="9217" y="191"/>
                </a:cubicBezTo>
                <a:lnTo>
                  <a:pt x="9196" y="0"/>
                </a:lnTo>
                <a:close/>
                <a:moveTo>
                  <a:pt x="6394" y="267"/>
                </a:moveTo>
                <a:cubicBezTo>
                  <a:pt x="6524" y="276"/>
                  <a:pt x="6651" y="367"/>
                  <a:pt x="6756" y="542"/>
                </a:cubicBezTo>
                <a:cubicBezTo>
                  <a:pt x="6971" y="900"/>
                  <a:pt x="6965" y="1198"/>
                  <a:pt x="6735" y="1520"/>
                </a:cubicBezTo>
                <a:cubicBezTo>
                  <a:pt x="6492" y="1860"/>
                  <a:pt x="6239" y="1866"/>
                  <a:pt x="6011" y="1533"/>
                </a:cubicBezTo>
                <a:cubicBezTo>
                  <a:pt x="5782" y="1198"/>
                  <a:pt x="5781" y="781"/>
                  <a:pt x="6008" y="487"/>
                </a:cubicBezTo>
                <a:cubicBezTo>
                  <a:pt x="6129" y="329"/>
                  <a:pt x="6264" y="257"/>
                  <a:pt x="6394" y="267"/>
                </a:cubicBezTo>
                <a:close/>
                <a:moveTo>
                  <a:pt x="20964" y="6405"/>
                </a:moveTo>
                <a:cubicBezTo>
                  <a:pt x="21023" y="6403"/>
                  <a:pt x="21151" y="6497"/>
                  <a:pt x="21247" y="6613"/>
                </a:cubicBezTo>
                <a:cubicBezTo>
                  <a:pt x="21380" y="6773"/>
                  <a:pt x="21419" y="6904"/>
                  <a:pt x="21419" y="7159"/>
                </a:cubicBezTo>
                <a:cubicBezTo>
                  <a:pt x="21419" y="7413"/>
                  <a:pt x="21380" y="7540"/>
                  <a:pt x="21247" y="7701"/>
                </a:cubicBezTo>
                <a:cubicBezTo>
                  <a:pt x="21151" y="7817"/>
                  <a:pt x="21010" y="7909"/>
                  <a:pt x="20933" y="7908"/>
                </a:cubicBezTo>
                <a:cubicBezTo>
                  <a:pt x="20662" y="7904"/>
                  <a:pt x="20339" y="7369"/>
                  <a:pt x="20421" y="7053"/>
                </a:cubicBezTo>
                <a:cubicBezTo>
                  <a:pt x="20478" y="6831"/>
                  <a:pt x="20832" y="6410"/>
                  <a:pt x="20964" y="6405"/>
                </a:cubicBezTo>
                <a:close/>
                <a:moveTo>
                  <a:pt x="20816" y="17840"/>
                </a:moveTo>
                <a:cubicBezTo>
                  <a:pt x="20931" y="17814"/>
                  <a:pt x="21062" y="17843"/>
                  <a:pt x="21190" y="17954"/>
                </a:cubicBezTo>
                <a:cubicBezTo>
                  <a:pt x="21498" y="18220"/>
                  <a:pt x="21472" y="18741"/>
                  <a:pt x="21139" y="18983"/>
                </a:cubicBezTo>
                <a:cubicBezTo>
                  <a:pt x="20893" y="19160"/>
                  <a:pt x="20797" y="19146"/>
                  <a:pt x="20599" y="18907"/>
                </a:cubicBezTo>
                <a:cubicBezTo>
                  <a:pt x="20260" y="18499"/>
                  <a:pt x="20472" y="17918"/>
                  <a:pt x="20816" y="17840"/>
                </a:cubicBezTo>
                <a:close/>
                <a:moveTo>
                  <a:pt x="6026" y="19660"/>
                </a:moveTo>
                <a:cubicBezTo>
                  <a:pt x="6127" y="19655"/>
                  <a:pt x="6226" y="19731"/>
                  <a:pt x="6352" y="19889"/>
                </a:cubicBezTo>
                <a:cubicBezTo>
                  <a:pt x="6604" y="20205"/>
                  <a:pt x="6626" y="20631"/>
                  <a:pt x="6406" y="20934"/>
                </a:cubicBezTo>
                <a:cubicBezTo>
                  <a:pt x="6149" y="21289"/>
                  <a:pt x="5955" y="21301"/>
                  <a:pt x="5691" y="20977"/>
                </a:cubicBezTo>
                <a:cubicBezTo>
                  <a:pt x="5384" y="20599"/>
                  <a:pt x="5382" y="20295"/>
                  <a:pt x="5685" y="19923"/>
                </a:cubicBezTo>
                <a:cubicBezTo>
                  <a:pt x="5823" y="19753"/>
                  <a:pt x="5925" y="19665"/>
                  <a:pt x="6026" y="1966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 flipV="1">
            <a:off x="3163689" y="1784527"/>
            <a:ext cx="2355453" cy="1054783"/>
          </a:xfrm>
          <a:prstGeom prst="line">
            <a:avLst/>
          </a:prstGeom>
          <a:ln w="127000">
            <a:solidFill>
              <a:schemeClr val="accent6">
                <a:satOff val="1848"/>
                <a:lumOff val="-1526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122333" y="1041917"/>
            <a:ext cx="1380067" cy="1270001"/>
          </a:xfrm>
          <a:prstGeom prst="ellipse">
            <a:avLst/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200" dirty="0"/>
              <a:t>WIFI</a:t>
            </a:r>
            <a:endParaRPr dirty="0"/>
          </a:p>
        </p:txBody>
      </p:sp>
      <p:sp>
        <p:nvSpPr>
          <p:cNvPr id="137" name="Shape 137"/>
          <p:cNvSpPr/>
          <p:nvPr/>
        </p:nvSpPr>
        <p:spPr>
          <a:xfrm rot="18829730">
            <a:off x="5613123" y="1197141"/>
            <a:ext cx="288421" cy="1195585"/>
          </a:xfrm>
          <a:prstGeom prst="rect">
            <a:avLst/>
          </a:prstGeom>
          <a:solidFill>
            <a:srgbClr val="AB18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18111" t="20138" r="20020" b="16159"/>
          <a:stretch>
            <a:fillRect/>
          </a:stretch>
        </p:blipFill>
        <p:spPr>
          <a:xfrm>
            <a:off x="5885671" y="1694276"/>
            <a:ext cx="1233458" cy="1270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594" extrusionOk="0">
                <a:moveTo>
                  <a:pt x="10934" y="0"/>
                </a:moveTo>
                <a:cubicBezTo>
                  <a:pt x="10780" y="0"/>
                  <a:pt x="10724" y="63"/>
                  <a:pt x="10803" y="155"/>
                </a:cubicBezTo>
                <a:cubicBezTo>
                  <a:pt x="10893" y="262"/>
                  <a:pt x="10832" y="337"/>
                  <a:pt x="10539" y="472"/>
                </a:cubicBezTo>
                <a:cubicBezTo>
                  <a:pt x="10401" y="536"/>
                  <a:pt x="10226" y="678"/>
                  <a:pt x="10151" y="783"/>
                </a:cubicBezTo>
                <a:cubicBezTo>
                  <a:pt x="10077" y="888"/>
                  <a:pt x="9894" y="1146"/>
                  <a:pt x="9742" y="1356"/>
                </a:cubicBezTo>
                <a:cubicBezTo>
                  <a:pt x="9591" y="1567"/>
                  <a:pt x="9292" y="1987"/>
                  <a:pt x="9077" y="2294"/>
                </a:cubicBezTo>
                <a:cubicBezTo>
                  <a:pt x="8863" y="2602"/>
                  <a:pt x="8581" y="3000"/>
                  <a:pt x="8454" y="3178"/>
                </a:cubicBezTo>
                <a:cubicBezTo>
                  <a:pt x="8327" y="3356"/>
                  <a:pt x="7636" y="4360"/>
                  <a:pt x="6915" y="5412"/>
                </a:cubicBezTo>
                <a:cubicBezTo>
                  <a:pt x="6195" y="6464"/>
                  <a:pt x="5468" y="7524"/>
                  <a:pt x="5300" y="7767"/>
                </a:cubicBezTo>
                <a:cubicBezTo>
                  <a:pt x="4455" y="8991"/>
                  <a:pt x="2913" y="11287"/>
                  <a:pt x="1704" y="13125"/>
                </a:cubicBezTo>
                <a:cubicBezTo>
                  <a:pt x="1565" y="13336"/>
                  <a:pt x="1216" y="13858"/>
                  <a:pt x="928" y="14286"/>
                </a:cubicBezTo>
                <a:cubicBezTo>
                  <a:pt x="639" y="14713"/>
                  <a:pt x="401" y="15075"/>
                  <a:pt x="401" y="15096"/>
                </a:cubicBezTo>
                <a:cubicBezTo>
                  <a:pt x="401" y="15116"/>
                  <a:pt x="326" y="15244"/>
                  <a:pt x="228" y="15379"/>
                </a:cubicBezTo>
                <a:cubicBezTo>
                  <a:pt x="34" y="15645"/>
                  <a:pt x="-46" y="15884"/>
                  <a:pt x="27" y="15980"/>
                </a:cubicBezTo>
                <a:cubicBezTo>
                  <a:pt x="98" y="16073"/>
                  <a:pt x="382" y="16241"/>
                  <a:pt x="976" y="16540"/>
                </a:cubicBezTo>
                <a:cubicBezTo>
                  <a:pt x="1275" y="16690"/>
                  <a:pt x="1673" y="16897"/>
                  <a:pt x="1856" y="16999"/>
                </a:cubicBezTo>
                <a:cubicBezTo>
                  <a:pt x="2308" y="17249"/>
                  <a:pt x="2691" y="17419"/>
                  <a:pt x="2813" y="17424"/>
                </a:cubicBezTo>
                <a:cubicBezTo>
                  <a:pt x="2868" y="17426"/>
                  <a:pt x="2997" y="17476"/>
                  <a:pt x="3097" y="17538"/>
                </a:cubicBezTo>
                <a:cubicBezTo>
                  <a:pt x="3308" y="17670"/>
                  <a:pt x="4522" y="18259"/>
                  <a:pt x="5813" y="18848"/>
                </a:cubicBezTo>
                <a:cubicBezTo>
                  <a:pt x="6312" y="19075"/>
                  <a:pt x="7043" y="19409"/>
                  <a:pt x="7442" y="19597"/>
                </a:cubicBezTo>
                <a:cubicBezTo>
                  <a:pt x="8600" y="20141"/>
                  <a:pt x="9844" y="20717"/>
                  <a:pt x="9867" y="20717"/>
                </a:cubicBezTo>
                <a:cubicBezTo>
                  <a:pt x="9885" y="20717"/>
                  <a:pt x="10319" y="20911"/>
                  <a:pt x="11253" y="21338"/>
                </a:cubicBezTo>
                <a:cubicBezTo>
                  <a:pt x="11353" y="21383"/>
                  <a:pt x="11543" y="21460"/>
                  <a:pt x="11676" y="21506"/>
                </a:cubicBezTo>
                <a:cubicBezTo>
                  <a:pt x="11809" y="21553"/>
                  <a:pt x="11966" y="21592"/>
                  <a:pt x="12022" y="21594"/>
                </a:cubicBezTo>
                <a:cubicBezTo>
                  <a:pt x="12168" y="21600"/>
                  <a:pt x="12349" y="21390"/>
                  <a:pt x="12473" y="21075"/>
                </a:cubicBezTo>
                <a:cubicBezTo>
                  <a:pt x="12531" y="20926"/>
                  <a:pt x="12701" y="20580"/>
                  <a:pt x="12847" y="20305"/>
                </a:cubicBezTo>
                <a:cubicBezTo>
                  <a:pt x="13420" y="19229"/>
                  <a:pt x="14004" y="18070"/>
                  <a:pt x="14004" y="18011"/>
                </a:cubicBezTo>
                <a:cubicBezTo>
                  <a:pt x="14004" y="17977"/>
                  <a:pt x="14069" y="17846"/>
                  <a:pt x="14150" y="17721"/>
                </a:cubicBezTo>
                <a:cubicBezTo>
                  <a:pt x="14231" y="17596"/>
                  <a:pt x="14340" y="17405"/>
                  <a:pt x="14392" y="17296"/>
                </a:cubicBezTo>
                <a:cubicBezTo>
                  <a:pt x="14445" y="17186"/>
                  <a:pt x="14545" y="16993"/>
                  <a:pt x="14614" y="16864"/>
                </a:cubicBezTo>
                <a:cubicBezTo>
                  <a:pt x="14684" y="16734"/>
                  <a:pt x="14836" y="16442"/>
                  <a:pt x="14954" y="16216"/>
                </a:cubicBezTo>
                <a:cubicBezTo>
                  <a:pt x="15438" y="15285"/>
                  <a:pt x="15897" y="14443"/>
                  <a:pt x="15966" y="14360"/>
                </a:cubicBezTo>
                <a:cubicBezTo>
                  <a:pt x="16006" y="14312"/>
                  <a:pt x="16352" y="13639"/>
                  <a:pt x="16742" y="12862"/>
                </a:cubicBezTo>
                <a:cubicBezTo>
                  <a:pt x="17131" y="12085"/>
                  <a:pt x="17474" y="11406"/>
                  <a:pt x="17504" y="11357"/>
                </a:cubicBezTo>
                <a:cubicBezTo>
                  <a:pt x="17534" y="11309"/>
                  <a:pt x="17706" y="11001"/>
                  <a:pt x="17878" y="10669"/>
                </a:cubicBezTo>
                <a:cubicBezTo>
                  <a:pt x="18051" y="10337"/>
                  <a:pt x="18225" y="10034"/>
                  <a:pt x="18266" y="10001"/>
                </a:cubicBezTo>
                <a:cubicBezTo>
                  <a:pt x="18307" y="9968"/>
                  <a:pt x="18352" y="9873"/>
                  <a:pt x="18370" y="9785"/>
                </a:cubicBezTo>
                <a:cubicBezTo>
                  <a:pt x="18388" y="9697"/>
                  <a:pt x="18479" y="9523"/>
                  <a:pt x="18564" y="9400"/>
                </a:cubicBezTo>
                <a:cubicBezTo>
                  <a:pt x="18650" y="9277"/>
                  <a:pt x="18717" y="9139"/>
                  <a:pt x="18717" y="9097"/>
                </a:cubicBezTo>
                <a:cubicBezTo>
                  <a:pt x="18717" y="9054"/>
                  <a:pt x="18768" y="8956"/>
                  <a:pt x="18835" y="8874"/>
                </a:cubicBezTo>
                <a:cubicBezTo>
                  <a:pt x="18901" y="8792"/>
                  <a:pt x="18959" y="8672"/>
                  <a:pt x="18959" y="8611"/>
                </a:cubicBezTo>
                <a:cubicBezTo>
                  <a:pt x="18959" y="8549"/>
                  <a:pt x="18986" y="8470"/>
                  <a:pt x="19022" y="8435"/>
                </a:cubicBezTo>
                <a:cubicBezTo>
                  <a:pt x="19057" y="8401"/>
                  <a:pt x="19227" y="8097"/>
                  <a:pt x="19403" y="7760"/>
                </a:cubicBezTo>
                <a:cubicBezTo>
                  <a:pt x="19578" y="7424"/>
                  <a:pt x="19934" y="6763"/>
                  <a:pt x="20186" y="6289"/>
                </a:cubicBezTo>
                <a:cubicBezTo>
                  <a:pt x="20438" y="5815"/>
                  <a:pt x="20667" y="5378"/>
                  <a:pt x="20699" y="5318"/>
                </a:cubicBezTo>
                <a:cubicBezTo>
                  <a:pt x="20879" y="4977"/>
                  <a:pt x="21316" y="4067"/>
                  <a:pt x="21316" y="4029"/>
                </a:cubicBezTo>
                <a:cubicBezTo>
                  <a:pt x="21316" y="4004"/>
                  <a:pt x="21352" y="3938"/>
                  <a:pt x="21399" y="3887"/>
                </a:cubicBezTo>
                <a:cubicBezTo>
                  <a:pt x="21446" y="3836"/>
                  <a:pt x="21502" y="3704"/>
                  <a:pt x="21523" y="3590"/>
                </a:cubicBezTo>
                <a:cubicBezTo>
                  <a:pt x="21554" y="3429"/>
                  <a:pt x="21539" y="3358"/>
                  <a:pt x="21454" y="3286"/>
                </a:cubicBezTo>
                <a:cubicBezTo>
                  <a:pt x="21394" y="3235"/>
                  <a:pt x="20900" y="3059"/>
                  <a:pt x="20352" y="2888"/>
                </a:cubicBezTo>
                <a:cubicBezTo>
                  <a:pt x="19804" y="2718"/>
                  <a:pt x="19320" y="2560"/>
                  <a:pt x="19278" y="2544"/>
                </a:cubicBezTo>
                <a:cubicBezTo>
                  <a:pt x="19229" y="2526"/>
                  <a:pt x="19202" y="2567"/>
                  <a:pt x="19202" y="2659"/>
                </a:cubicBezTo>
                <a:cubicBezTo>
                  <a:pt x="19202" y="2738"/>
                  <a:pt x="19137" y="2862"/>
                  <a:pt x="19056" y="2935"/>
                </a:cubicBezTo>
                <a:cubicBezTo>
                  <a:pt x="18914" y="3066"/>
                  <a:pt x="18910" y="3067"/>
                  <a:pt x="18848" y="2956"/>
                </a:cubicBezTo>
                <a:cubicBezTo>
                  <a:pt x="18803" y="2874"/>
                  <a:pt x="18803" y="2825"/>
                  <a:pt x="18855" y="2773"/>
                </a:cubicBezTo>
                <a:cubicBezTo>
                  <a:pt x="18912" y="2717"/>
                  <a:pt x="18905" y="2705"/>
                  <a:pt x="18835" y="2720"/>
                </a:cubicBezTo>
                <a:cubicBezTo>
                  <a:pt x="18785" y="2730"/>
                  <a:pt x="18742" y="2694"/>
                  <a:pt x="18738" y="2645"/>
                </a:cubicBezTo>
                <a:cubicBezTo>
                  <a:pt x="18733" y="2597"/>
                  <a:pt x="18728" y="2512"/>
                  <a:pt x="18724" y="2456"/>
                </a:cubicBezTo>
                <a:cubicBezTo>
                  <a:pt x="18719" y="2391"/>
                  <a:pt x="18685" y="2367"/>
                  <a:pt x="18627" y="2389"/>
                </a:cubicBezTo>
                <a:cubicBezTo>
                  <a:pt x="18576" y="2408"/>
                  <a:pt x="18493" y="2393"/>
                  <a:pt x="18447" y="2355"/>
                </a:cubicBezTo>
                <a:cubicBezTo>
                  <a:pt x="18400" y="2317"/>
                  <a:pt x="18291" y="2298"/>
                  <a:pt x="18197" y="2308"/>
                </a:cubicBezTo>
                <a:cubicBezTo>
                  <a:pt x="18083" y="2320"/>
                  <a:pt x="18025" y="2296"/>
                  <a:pt x="18024" y="2240"/>
                </a:cubicBezTo>
                <a:cubicBezTo>
                  <a:pt x="18022" y="2138"/>
                  <a:pt x="16864" y="1745"/>
                  <a:pt x="16811" y="1829"/>
                </a:cubicBezTo>
                <a:cubicBezTo>
                  <a:pt x="16791" y="1861"/>
                  <a:pt x="16681" y="1833"/>
                  <a:pt x="16562" y="1761"/>
                </a:cubicBezTo>
                <a:cubicBezTo>
                  <a:pt x="16359" y="1640"/>
                  <a:pt x="16353" y="1642"/>
                  <a:pt x="16139" y="1741"/>
                </a:cubicBezTo>
                <a:cubicBezTo>
                  <a:pt x="15915" y="1844"/>
                  <a:pt x="15704" y="1796"/>
                  <a:pt x="15737" y="1653"/>
                </a:cubicBezTo>
                <a:cubicBezTo>
                  <a:pt x="15745" y="1619"/>
                  <a:pt x="15700" y="1567"/>
                  <a:pt x="15633" y="1532"/>
                </a:cubicBezTo>
                <a:cubicBezTo>
                  <a:pt x="15566" y="1497"/>
                  <a:pt x="15526" y="1444"/>
                  <a:pt x="15543" y="1417"/>
                </a:cubicBezTo>
                <a:cubicBezTo>
                  <a:pt x="15560" y="1390"/>
                  <a:pt x="15462" y="1342"/>
                  <a:pt x="15328" y="1309"/>
                </a:cubicBezTo>
                <a:cubicBezTo>
                  <a:pt x="15101" y="1253"/>
                  <a:pt x="15085" y="1256"/>
                  <a:pt x="15120" y="1363"/>
                </a:cubicBezTo>
                <a:cubicBezTo>
                  <a:pt x="15162" y="1491"/>
                  <a:pt x="15059" y="1647"/>
                  <a:pt x="14933" y="1647"/>
                </a:cubicBezTo>
                <a:cubicBezTo>
                  <a:pt x="14888" y="1647"/>
                  <a:pt x="14794" y="1518"/>
                  <a:pt x="14725" y="1363"/>
                </a:cubicBezTo>
                <a:lnTo>
                  <a:pt x="14600" y="1086"/>
                </a:lnTo>
                <a:lnTo>
                  <a:pt x="13977" y="898"/>
                </a:lnTo>
                <a:cubicBezTo>
                  <a:pt x="13632" y="794"/>
                  <a:pt x="13321" y="709"/>
                  <a:pt x="13284" y="709"/>
                </a:cubicBezTo>
                <a:cubicBezTo>
                  <a:pt x="13246" y="709"/>
                  <a:pt x="13191" y="769"/>
                  <a:pt x="13159" y="850"/>
                </a:cubicBezTo>
                <a:cubicBezTo>
                  <a:pt x="13080" y="1051"/>
                  <a:pt x="12982" y="1036"/>
                  <a:pt x="12882" y="803"/>
                </a:cubicBezTo>
                <a:cubicBezTo>
                  <a:pt x="12836" y="695"/>
                  <a:pt x="12761" y="577"/>
                  <a:pt x="12715" y="540"/>
                </a:cubicBezTo>
                <a:cubicBezTo>
                  <a:pt x="12617" y="460"/>
                  <a:pt x="11098" y="0"/>
                  <a:pt x="1093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9" name="pasted-image.tiff"/>
          <p:cNvPicPr>
            <a:picLocks noChangeAspect="1"/>
          </p:cNvPicPr>
          <p:nvPr/>
        </p:nvPicPr>
        <p:blipFill>
          <a:blip r:embed="rId6">
            <a:extLst/>
          </a:blip>
          <a:srcRect l="7425" t="11891" r="8345" b="15397"/>
          <a:stretch>
            <a:fillRect/>
          </a:stretch>
        </p:blipFill>
        <p:spPr>
          <a:xfrm>
            <a:off x="8872849" y="975396"/>
            <a:ext cx="2842420" cy="1639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9" extrusionOk="0">
                <a:moveTo>
                  <a:pt x="9835" y="0"/>
                </a:moveTo>
                <a:cubicBezTo>
                  <a:pt x="9636" y="4"/>
                  <a:pt x="9437" y="23"/>
                  <a:pt x="9214" y="63"/>
                </a:cubicBezTo>
                <a:cubicBezTo>
                  <a:pt x="8878" y="122"/>
                  <a:pt x="8464" y="227"/>
                  <a:pt x="8019" y="354"/>
                </a:cubicBezTo>
                <a:cubicBezTo>
                  <a:pt x="8003" y="359"/>
                  <a:pt x="7987" y="360"/>
                  <a:pt x="7971" y="365"/>
                </a:cubicBezTo>
                <a:cubicBezTo>
                  <a:pt x="7552" y="486"/>
                  <a:pt x="7101" y="634"/>
                  <a:pt x="6650" y="792"/>
                </a:cubicBezTo>
                <a:cubicBezTo>
                  <a:pt x="6424" y="873"/>
                  <a:pt x="6200" y="958"/>
                  <a:pt x="5972" y="1047"/>
                </a:cubicBezTo>
                <a:cubicBezTo>
                  <a:pt x="5748" y="1132"/>
                  <a:pt x="5523" y="1220"/>
                  <a:pt x="5311" y="1308"/>
                </a:cubicBezTo>
                <a:cubicBezTo>
                  <a:pt x="4781" y="1532"/>
                  <a:pt x="4267" y="1771"/>
                  <a:pt x="3794" y="2016"/>
                </a:cubicBezTo>
                <a:cubicBezTo>
                  <a:pt x="1848" y="3070"/>
                  <a:pt x="439" y="3982"/>
                  <a:pt x="178" y="4361"/>
                </a:cubicBezTo>
                <a:cubicBezTo>
                  <a:pt x="110" y="4459"/>
                  <a:pt x="69" y="4543"/>
                  <a:pt x="42" y="4637"/>
                </a:cubicBezTo>
                <a:cubicBezTo>
                  <a:pt x="40" y="4643"/>
                  <a:pt x="38" y="4647"/>
                  <a:pt x="36" y="4653"/>
                </a:cubicBezTo>
                <a:cubicBezTo>
                  <a:pt x="10" y="4751"/>
                  <a:pt x="0" y="4861"/>
                  <a:pt x="0" y="5018"/>
                </a:cubicBezTo>
                <a:cubicBezTo>
                  <a:pt x="0" y="5109"/>
                  <a:pt x="1" y="5182"/>
                  <a:pt x="6" y="5242"/>
                </a:cubicBezTo>
                <a:cubicBezTo>
                  <a:pt x="37" y="5362"/>
                  <a:pt x="92" y="5472"/>
                  <a:pt x="172" y="5565"/>
                </a:cubicBezTo>
                <a:cubicBezTo>
                  <a:pt x="194" y="5586"/>
                  <a:pt x="212" y="5602"/>
                  <a:pt x="241" y="5627"/>
                </a:cubicBezTo>
                <a:cubicBezTo>
                  <a:pt x="299" y="5678"/>
                  <a:pt x="344" y="5730"/>
                  <a:pt x="377" y="5778"/>
                </a:cubicBezTo>
                <a:cubicBezTo>
                  <a:pt x="377" y="5779"/>
                  <a:pt x="377" y="5783"/>
                  <a:pt x="377" y="5784"/>
                </a:cubicBezTo>
                <a:cubicBezTo>
                  <a:pt x="409" y="5828"/>
                  <a:pt x="430" y="5871"/>
                  <a:pt x="437" y="5909"/>
                </a:cubicBezTo>
                <a:cubicBezTo>
                  <a:pt x="445" y="5947"/>
                  <a:pt x="439" y="5980"/>
                  <a:pt x="419" y="6002"/>
                </a:cubicBezTo>
                <a:cubicBezTo>
                  <a:pt x="400" y="6024"/>
                  <a:pt x="368" y="6039"/>
                  <a:pt x="323" y="6039"/>
                </a:cubicBezTo>
                <a:cubicBezTo>
                  <a:pt x="316" y="6039"/>
                  <a:pt x="316" y="6043"/>
                  <a:pt x="311" y="6044"/>
                </a:cubicBezTo>
                <a:cubicBezTo>
                  <a:pt x="286" y="6047"/>
                  <a:pt x="266" y="6055"/>
                  <a:pt x="259" y="6081"/>
                </a:cubicBezTo>
                <a:cubicBezTo>
                  <a:pt x="251" y="6110"/>
                  <a:pt x="253" y="6153"/>
                  <a:pt x="268" y="6216"/>
                </a:cubicBezTo>
                <a:cubicBezTo>
                  <a:pt x="318" y="6420"/>
                  <a:pt x="361" y="6646"/>
                  <a:pt x="401" y="6893"/>
                </a:cubicBezTo>
                <a:cubicBezTo>
                  <a:pt x="417" y="6971"/>
                  <a:pt x="437" y="7076"/>
                  <a:pt x="431" y="7123"/>
                </a:cubicBezTo>
                <a:cubicBezTo>
                  <a:pt x="515" y="7711"/>
                  <a:pt x="585" y="8449"/>
                  <a:pt x="654" y="9545"/>
                </a:cubicBezTo>
                <a:cubicBezTo>
                  <a:pt x="724" y="10641"/>
                  <a:pt x="792" y="11610"/>
                  <a:pt x="808" y="11703"/>
                </a:cubicBezTo>
                <a:cubicBezTo>
                  <a:pt x="824" y="11796"/>
                  <a:pt x="1130" y="12181"/>
                  <a:pt x="1487" y="12557"/>
                </a:cubicBezTo>
                <a:cubicBezTo>
                  <a:pt x="1646" y="12725"/>
                  <a:pt x="1717" y="12817"/>
                  <a:pt x="1810" y="12927"/>
                </a:cubicBezTo>
                <a:cubicBezTo>
                  <a:pt x="1949" y="13074"/>
                  <a:pt x="2219" y="13350"/>
                  <a:pt x="2410" y="13547"/>
                </a:cubicBezTo>
                <a:cubicBezTo>
                  <a:pt x="2460" y="13579"/>
                  <a:pt x="2501" y="13619"/>
                  <a:pt x="2533" y="13672"/>
                </a:cubicBezTo>
                <a:cubicBezTo>
                  <a:pt x="2914" y="14064"/>
                  <a:pt x="3047" y="14218"/>
                  <a:pt x="3658" y="14839"/>
                </a:cubicBezTo>
                <a:cubicBezTo>
                  <a:pt x="3954" y="15140"/>
                  <a:pt x="4015" y="15201"/>
                  <a:pt x="4243" y="15433"/>
                </a:cubicBezTo>
                <a:cubicBezTo>
                  <a:pt x="4270" y="15440"/>
                  <a:pt x="4298" y="15449"/>
                  <a:pt x="4343" y="15491"/>
                </a:cubicBezTo>
                <a:lnTo>
                  <a:pt x="4482" y="15621"/>
                </a:lnTo>
                <a:lnTo>
                  <a:pt x="4461" y="15647"/>
                </a:lnTo>
                <a:cubicBezTo>
                  <a:pt x="5920" y="17128"/>
                  <a:pt x="6407" y="17615"/>
                  <a:pt x="9223" y="20373"/>
                </a:cubicBezTo>
                <a:cubicBezTo>
                  <a:pt x="10463" y="21587"/>
                  <a:pt x="10480" y="21600"/>
                  <a:pt x="10670" y="21342"/>
                </a:cubicBezTo>
                <a:cubicBezTo>
                  <a:pt x="10821" y="21137"/>
                  <a:pt x="10822" y="21136"/>
                  <a:pt x="10884" y="21337"/>
                </a:cubicBezTo>
                <a:cubicBezTo>
                  <a:pt x="10885" y="21338"/>
                  <a:pt x="10884" y="21341"/>
                  <a:pt x="10884" y="21342"/>
                </a:cubicBezTo>
                <a:cubicBezTo>
                  <a:pt x="10932" y="21355"/>
                  <a:pt x="10976" y="21364"/>
                  <a:pt x="11065" y="21410"/>
                </a:cubicBezTo>
                <a:cubicBezTo>
                  <a:pt x="11407" y="21585"/>
                  <a:pt x="11881" y="21545"/>
                  <a:pt x="12082" y="21321"/>
                </a:cubicBezTo>
                <a:cubicBezTo>
                  <a:pt x="12142" y="21254"/>
                  <a:pt x="12254" y="21184"/>
                  <a:pt x="12362" y="21133"/>
                </a:cubicBezTo>
                <a:cubicBezTo>
                  <a:pt x="12396" y="21067"/>
                  <a:pt x="12429" y="21059"/>
                  <a:pt x="12465" y="21087"/>
                </a:cubicBezTo>
                <a:cubicBezTo>
                  <a:pt x="12595" y="21047"/>
                  <a:pt x="12751" y="20945"/>
                  <a:pt x="12809" y="20857"/>
                </a:cubicBezTo>
                <a:cubicBezTo>
                  <a:pt x="12887" y="20739"/>
                  <a:pt x="12930" y="20724"/>
                  <a:pt x="12981" y="20810"/>
                </a:cubicBezTo>
                <a:cubicBezTo>
                  <a:pt x="13031" y="20897"/>
                  <a:pt x="13095" y="20863"/>
                  <a:pt x="13228" y="20670"/>
                </a:cubicBezTo>
                <a:cubicBezTo>
                  <a:pt x="13353" y="20487"/>
                  <a:pt x="13449" y="20429"/>
                  <a:pt x="13547" y="20472"/>
                </a:cubicBezTo>
                <a:cubicBezTo>
                  <a:pt x="13636" y="20510"/>
                  <a:pt x="13681" y="20488"/>
                  <a:pt x="13671" y="20414"/>
                </a:cubicBezTo>
                <a:cubicBezTo>
                  <a:pt x="13649" y="20247"/>
                  <a:pt x="14101" y="19984"/>
                  <a:pt x="14190" y="20112"/>
                </a:cubicBezTo>
                <a:cubicBezTo>
                  <a:pt x="14239" y="20183"/>
                  <a:pt x="14302" y="20137"/>
                  <a:pt x="14401" y="19956"/>
                </a:cubicBezTo>
                <a:cubicBezTo>
                  <a:pt x="14485" y="19802"/>
                  <a:pt x="14597" y="19704"/>
                  <a:pt x="14672" y="19721"/>
                </a:cubicBezTo>
                <a:cubicBezTo>
                  <a:pt x="14743" y="19737"/>
                  <a:pt x="14844" y="19690"/>
                  <a:pt x="14899" y="19612"/>
                </a:cubicBezTo>
                <a:cubicBezTo>
                  <a:pt x="14953" y="19534"/>
                  <a:pt x="15055" y="19459"/>
                  <a:pt x="15128" y="19445"/>
                </a:cubicBezTo>
                <a:cubicBezTo>
                  <a:pt x="15201" y="19432"/>
                  <a:pt x="15295" y="19416"/>
                  <a:pt x="15336" y="19409"/>
                </a:cubicBezTo>
                <a:cubicBezTo>
                  <a:pt x="15377" y="19402"/>
                  <a:pt x="15404" y="19341"/>
                  <a:pt x="15396" y="19273"/>
                </a:cubicBezTo>
                <a:cubicBezTo>
                  <a:pt x="15388" y="19206"/>
                  <a:pt x="15433" y="19138"/>
                  <a:pt x="15499" y="19117"/>
                </a:cubicBezTo>
                <a:cubicBezTo>
                  <a:pt x="15564" y="19096"/>
                  <a:pt x="15658" y="19047"/>
                  <a:pt x="15707" y="19013"/>
                </a:cubicBezTo>
                <a:cubicBezTo>
                  <a:pt x="15756" y="18979"/>
                  <a:pt x="15811" y="18944"/>
                  <a:pt x="15828" y="18935"/>
                </a:cubicBezTo>
                <a:cubicBezTo>
                  <a:pt x="15844" y="18925"/>
                  <a:pt x="15937" y="18857"/>
                  <a:pt x="16036" y="18784"/>
                </a:cubicBezTo>
                <a:cubicBezTo>
                  <a:pt x="16134" y="18710"/>
                  <a:pt x="16266" y="18654"/>
                  <a:pt x="16328" y="18658"/>
                </a:cubicBezTo>
                <a:cubicBezTo>
                  <a:pt x="16391" y="18663"/>
                  <a:pt x="16508" y="18577"/>
                  <a:pt x="16591" y="18466"/>
                </a:cubicBezTo>
                <a:cubicBezTo>
                  <a:pt x="16695" y="18323"/>
                  <a:pt x="16758" y="18296"/>
                  <a:pt x="16802" y="18372"/>
                </a:cubicBezTo>
                <a:cubicBezTo>
                  <a:pt x="16846" y="18448"/>
                  <a:pt x="16891" y="18414"/>
                  <a:pt x="16955" y="18268"/>
                </a:cubicBezTo>
                <a:cubicBezTo>
                  <a:pt x="17016" y="18128"/>
                  <a:pt x="17134" y="18048"/>
                  <a:pt x="17308" y="18023"/>
                </a:cubicBezTo>
                <a:cubicBezTo>
                  <a:pt x="17469" y="17999"/>
                  <a:pt x="17589" y="17917"/>
                  <a:pt x="17622" y="17814"/>
                </a:cubicBezTo>
                <a:cubicBezTo>
                  <a:pt x="17652" y="17723"/>
                  <a:pt x="17711" y="17648"/>
                  <a:pt x="17755" y="17648"/>
                </a:cubicBezTo>
                <a:cubicBezTo>
                  <a:pt x="17798" y="17648"/>
                  <a:pt x="17987" y="17533"/>
                  <a:pt x="18171" y="17392"/>
                </a:cubicBezTo>
                <a:cubicBezTo>
                  <a:pt x="18355" y="17252"/>
                  <a:pt x="18524" y="17129"/>
                  <a:pt x="18548" y="17121"/>
                </a:cubicBezTo>
                <a:cubicBezTo>
                  <a:pt x="18572" y="17114"/>
                  <a:pt x="18656" y="17069"/>
                  <a:pt x="18735" y="17017"/>
                </a:cubicBezTo>
                <a:cubicBezTo>
                  <a:pt x="18813" y="16966"/>
                  <a:pt x="18910" y="16939"/>
                  <a:pt x="18946" y="16960"/>
                </a:cubicBezTo>
                <a:cubicBezTo>
                  <a:pt x="18982" y="16981"/>
                  <a:pt x="19039" y="16930"/>
                  <a:pt x="19076" y="16845"/>
                </a:cubicBezTo>
                <a:cubicBezTo>
                  <a:pt x="19112" y="16760"/>
                  <a:pt x="19223" y="16681"/>
                  <a:pt x="19323" y="16673"/>
                </a:cubicBezTo>
                <a:cubicBezTo>
                  <a:pt x="19336" y="16672"/>
                  <a:pt x="19349" y="16665"/>
                  <a:pt x="19362" y="16663"/>
                </a:cubicBezTo>
                <a:cubicBezTo>
                  <a:pt x="19363" y="16663"/>
                  <a:pt x="19365" y="16663"/>
                  <a:pt x="19365" y="16663"/>
                </a:cubicBezTo>
                <a:cubicBezTo>
                  <a:pt x="19455" y="16646"/>
                  <a:pt x="19548" y="16603"/>
                  <a:pt x="19585" y="16553"/>
                </a:cubicBezTo>
                <a:cubicBezTo>
                  <a:pt x="19628" y="16497"/>
                  <a:pt x="19691" y="16452"/>
                  <a:pt x="19748" y="16402"/>
                </a:cubicBezTo>
                <a:cubicBezTo>
                  <a:pt x="19820" y="16306"/>
                  <a:pt x="19887" y="16240"/>
                  <a:pt x="19920" y="16262"/>
                </a:cubicBezTo>
                <a:cubicBezTo>
                  <a:pt x="19926" y="16266"/>
                  <a:pt x="19942" y="16256"/>
                  <a:pt x="19950" y="16256"/>
                </a:cubicBezTo>
                <a:cubicBezTo>
                  <a:pt x="19993" y="16231"/>
                  <a:pt x="20034" y="16204"/>
                  <a:pt x="20077" y="16184"/>
                </a:cubicBezTo>
                <a:cubicBezTo>
                  <a:pt x="20103" y="16160"/>
                  <a:pt x="20128" y="16143"/>
                  <a:pt x="20152" y="16111"/>
                </a:cubicBezTo>
                <a:cubicBezTo>
                  <a:pt x="20235" y="15998"/>
                  <a:pt x="20323" y="15927"/>
                  <a:pt x="20348" y="15954"/>
                </a:cubicBezTo>
                <a:cubicBezTo>
                  <a:pt x="20352" y="15958"/>
                  <a:pt x="20366" y="15931"/>
                  <a:pt x="20373" y="15928"/>
                </a:cubicBezTo>
                <a:cubicBezTo>
                  <a:pt x="20383" y="15907"/>
                  <a:pt x="20383" y="15896"/>
                  <a:pt x="20397" y="15871"/>
                </a:cubicBezTo>
                <a:cubicBezTo>
                  <a:pt x="20465" y="15745"/>
                  <a:pt x="20563" y="15475"/>
                  <a:pt x="20614" y="15266"/>
                </a:cubicBezTo>
                <a:cubicBezTo>
                  <a:pt x="20664" y="15058"/>
                  <a:pt x="20747" y="14845"/>
                  <a:pt x="20801" y="14792"/>
                </a:cubicBezTo>
                <a:cubicBezTo>
                  <a:pt x="20881" y="14715"/>
                  <a:pt x="20919" y="14319"/>
                  <a:pt x="21006" y="12635"/>
                </a:cubicBezTo>
                <a:cubicBezTo>
                  <a:pt x="21064" y="11501"/>
                  <a:pt x="21143" y="10397"/>
                  <a:pt x="21178" y="10181"/>
                </a:cubicBezTo>
                <a:cubicBezTo>
                  <a:pt x="21212" y="9966"/>
                  <a:pt x="21241" y="9591"/>
                  <a:pt x="21241" y="9353"/>
                </a:cubicBezTo>
                <a:cubicBezTo>
                  <a:pt x="21241" y="8975"/>
                  <a:pt x="21264" y="8898"/>
                  <a:pt x="21419" y="8759"/>
                </a:cubicBezTo>
                <a:cubicBezTo>
                  <a:pt x="21576" y="8618"/>
                  <a:pt x="21600" y="8547"/>
                  <a:pt x="21600" y="8149"/>
                </a:cubicBezTo>
                <a:cubicBezTo>
                  <a:pt x="21600" y="8113"/>
                  <a:pt x="21598" y="8084"/>
                  <a:pt x="21597" y="8050"/>
                </a:cubicBezTo>
                <a:cubicBezTo>
                  <a:pt x="21597" y="8048"/>
                  <a:pt x="21594" y="8047"/>
                  <a:pt x="21594" y="8045"/>
                </a:cubicBezTo>
                <a:cubicBezTo>
                  <a:pt x="21578" y="7826"/>
                  <a:pt x="21531" y="7624"/>
                  <a:pt x="21473" y="7467"/>
                </a:cubicBezTo>
                <a:cubicBezTo>
                  <a:pt x="21382" y="7283"/>
                  <a:pt x="21199" y="7075"/>
                  <a:pt x="20936" y="6815"/>
                </a:cubicBezTo>
                <a:cubicBezTo>
                  <a:pt x="20682" y="6573"/>
                  <a:pt x="20351" y="6273"/>
                  <a:pt x="19983" y="5950"/>
                </a:cubicBezTo>
                <a:cubicBezTo>
                  <a:pt x="19938" y="5910"/>
                  <a:pt x="19889" y="5866"/>
                  <a:pt x="19842" y="5825"/>
                </a:cubicBezTo>
                <a:cubicBezTo>
                  <a:pt x="18945" y="5049"/>
                  <a:pt x="18093" y="4362"/>
                  <a:pt x="17272" y="3746"/>
                </a:cubicBezTo>
                <a:cubicBezTo>
                  <a:pt x="17021" y="3561"/>
                  <a:pt x="16768" y="3369"/>
                  <a:pt x="16518" y="3194"/>
                </a:cubicBezTo>
                <a:cubicBezTo>
                  <a:pt x="15768" y="2668"/>
                  <a:pt x="15030" y="2195"/>
                  <a:pt x="14323" y="1777"/>
                </a:cubicBezTo>
                <a:cubicBezTo>
                  <a:pt x="14261" y="1741"/>
                  <a:pt x="14200" y="1702"/>
                  <a:pt x="14139" y="1667"/>
                </a:cubicBezTo>
                <a:cubicBezTo>
                  <a:pt x="14023" y="1600"/>
                  <a:pt x="13914" y="1543"/>
                  <a:pt x="13801" y="1480"/>
                </a:cubicBezTo>
                <a:cubicBezTo>
                  <a:pt x="13242" y="1174"/>
                  <a:pt x="12685" y="893"/>
                  <a:pt x="12121" y="641"/>
                </a:cubicBezTo>
                <a:cubicBezTo>
                  <a:pt x="11359" y="300"/>
                  <a:pt x="10840" y="111"/>
                  <a:pt x="10375" y="36"/>
                </a:cubicBezTo>
                <a:cubicBezTo>
                  <a:pt x="10352" y="34"/>
                  <a:pt x="10328" y="29"/>
                  <a:pt x="10305" y="26"/>
                </a:cubicBezTo>
                <a:cubicBezTo>
                  <a:pt x="10170" y="7"/>
                  <a:pt x="10039" y="0"/>
                  <a:pt x="9907" y="0"/>
                </a:cubicBezTo>
                <a:lnTo>
                  <a:pt x="9835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9786951" y="973668"/>
            <a:ext cx="326446" cy="639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7" h="21274" extrusionOk="0">
                <a:moveTo>
                  <a:pt x="11537" y="21247"/>
                </a:moveTo>
                <a:cubicBezTo>
                  <a:pt x="17245" y="20929"/>
                  <a:pt x="21392" y="17743"/>
                  <a:pt x="19932" y="14470"/>
                </a:cubicBezTo>
                <a:cubicBezTo>
                  <a:pt x="19322" y="13102"/>
                  <a:pt x="17699" y="12045"/>
                  <a:pt x="16128" y="11020"/>
                </a:cubicBezTo>
                <a:cubicBezTo>
                  <a:pt x="14573" y="10006"/>
                  <a:pt x="13027" y="8979"/>
                  <a:pt x="11699" y="7842"/>
                </a:cubicBezTo>
                <a:cubicBezTo>
                  <a:pt x="8999" y="5528"/>
                  <a:pt x="7286" y="2831"/>
                  <a:pt x="6717" y="0"/>
                </a:cubicBezTo>
                <a:cubicBezTo>
                  <a:pt x="7185" y="2508"/>
                  <a:pt x="6534" y="5047"/>
                  <a:pt x="4833" y="7341"/>
                </a:cubicBezTo>
                <a:cubicBezTo>
                  <a:pt x="3060" y="9734"/>
                  <a:pt x="150" y="11895"/>
                  <a:pt x="6" y="14544"/>
                </a:cubicBezTo>
                <a:cubicBezTo>
                  <a:pt x="-208" y="18463"/>
                  <a:pt x="5207" y="21600"/>
                  <a:pt x="11537" y="21247"/>
                </a:cubicBezTo>
                <a:close/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0135274" y="740153"/>
            <a:ext cx="317569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7" h="21274" extrusionOk="0">
                <a:moveTo>
                  <a:pt x="11537" y="21247"/>
                </a:moveTo>
                <a:cubicBezTo>
                  <a:pt x="17245" y="20929"/>
                  <a:pt x="21392" y="17743"/>
                  <a:pt x="19932" y="14470"/>
                </a:cubicBezTo>
                <a:cubicBezTo>
                  <a:pt x="19322" y="13102"/>
                  <a:pt x="17699" y="12045"/>
                  <a:pt x="16128" y="11020"/>
                </a:cubicBezTo>
                <a:cubicBezTo>
                  <a:pt x="14573" y="10006"/>
                  <a:pt x="13027" y="8979"/>
                  <a:pt x="11699" y="7842"/>
                </a:cubicBezTo>
                <a:cubicBezTo>
                  <a:pt x="8999" y="5528"/>
                  <a:pt x="7286" y="2831"/>
                  <a:pt x="6717" y="0"/>
                </a:cubicBezTo>
                <a:cubicBezTo>
                  <a:pt x="7185" y="2508"/>
                  <a:pt x="6534" y="5047"/>
                  <a:pt x="4833" y="7341"/>
                </a:cubicBezTo>
                <a:cubicBezTo>
                  <a:pt x="3060" y="9734"/>
                  <a:pt x="150" y="11895"/>
                  <a:pt x="6" y="14544"/>
                </a:cubicBezTo>
                <a:cubicBezTo>
                  <a:pt x="-208" y="18463"/>
                  <a:pt x="5207" y="21600"/>
                  <a:pt x="11537" y="21247"/>
                </a:cubicBezTo>
                <a:close/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0431607" y="1103759"/>
            <a:ext cx="326446" cy="639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7" h="21274" extrusionOk="0">
                <a:moveTo>
                  <a:pt x="11537" y="21247"/>
                </a:moveTo>
                <a:cubicBezTo>
                  <a:pt x="17245" y="20929"/>
                  <a:pt x="21392" y="17743"/>
                  <a:pt x="19932" y="14470"/>
                </a:cubicBezTo>
                <a:cubicBezTo>
                  <a:pt x="19322" y="13102"/>
                  <a:pt x="17699" y="12045"/>
                  <a:pt x="16128" y="11020"/>
                </a:cubicBezTo>
                <a:cubicBezTo>
                  <a:pt x="14573" y="10006"/>
                  <a:pt x="13027" y="8979"/>
                  <a:pt x="11699" y="7842"/>
                </a:cubicBezTo>
                <a:cubicBezTo>
                  <a:pt x="8999" y="5528"/>
                  <a:pt x="7286" y="2831"/>
                  <a:pt x="6717" y="0"/>
                </a:cubicBezTo>
                <a:cubicBezTo>
                  <a:pt x="7185" y="2508"/>
                  <a:pt x="6534" y="5047"/>
                  <a:pt x="4833" y="7341"/>
                </a:cubicBezTo>
                <a:cubicBezTo>
                  <a:pt x="3060" y="9734"/>
                  <a:pt x="150" y="11895"/>
                  <a:pt x="6" y="14544"/>
                </a:cubicBezTo>
                <a:cubicBezTo>
                  <a:pt x="-208" y="18463"/>
                  <a:pt x="5207" y="21600"/>
                  <a:pt x="11537" y="21247"/>
                </a:cubicBezTo>
                <a:close/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48" name="Group 148"/>
          <p:cNvGrpSpPr/>
          <p:nvPr/>
        </p:nvGrpSpPr>
        <p:grpSpPr>
          <a:xfrm>
            <a:off x="9313288" y="25400"/>
            <a:ext cx="1669761" cy="1090837"/>
            <a:chOff x="0" y="0"/>
            <a:chExt cx="1669759" cy="1090835"/>
          </a:xfrm>
        </p:grpSpPr>
        <p:sp>
          <p:nvSpPr>
            <p:cNvPr id="143" name="Shape 143"/>
            <p:cNvSpPr/>
            <p:nvPr/>
          </p:nvSpPr>
          <p:spPr>
            <a:xfrm>
              <a:off x="1070801" y="491878"/>
              <a:ext cx="598959" cy="598958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6D6D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54180" y="491878"/>
              <a:ext cx="1034544" cy="59895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6D6D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22915" y="107812"/>
              <a:ext cx="676418" cy="71809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6D6D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5451" y="0"/>
              <a:ext cx="676417" cy="773021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6D6D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0" y="242842"/>
              <a:ext cx="911539" cy="847994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D6D6D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9" name="Shape 149"/>
          <p:cNvSpPr/>
          <p:nvPr/>
        </p:nvSpPr>
        <p:spPr>
          <a:xfrm>
            <a:off x="6415901" y="1812242"/>
            <a:ext cx="2842420" cy="1"/>
          </a:xfrm>
          <a:prstGeom prst="line">
            <a:avLst/>
          </a:prstGeom>
          <a:ln w="127000">
            <a:solidFill>
              <a:schemeClr val="accent6">
                <a:satOff val="1848"/>
                <a:lumOff val="-1526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0539367" y="2738586"/>
            <a:ext cx="1" cy="2024858"/>
          </a:xfrm>
          <a:prstGeom prst="line">
            <a:avLst/>
          </a:prstGeom>
          <a:ln w="127000">
            <a:solidFill>
              <a:schemeClr val="accent6">
                <a:satOff val="1848"/>
                <a:lumOff val="-1526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5261745" y="1240742"/>
            <a:ext cx="62552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cap="all">
                <a:solidFill>
                  <a:srgbClr val="FFFFFF"/>
                </a:solidFill>
              </a:defRPr>
            </a:lvl1pPr>
          </a:lstStyle>
          <a:p>
            <a:r>
              <a:rPr dirty="0"/>
              <a:t>€</a:t>
            </a:r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xmlns="" id="{638A933A-B0B8-4C5A-B209-D15BB3C3E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707447"/>
              </p:ext>
            </p:extLst>
          </p:nvPr>
        </p:nvGraphicFramePr>
        <p:xfrm>
          <a:off x="4665133" y="5923377"/>
          <a:ext cx="2986050" cy="3439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C47487DA-41FD-4831-86E8-0F11099502E1}"/>
              </a:ext>
            </a:extLst>
          </p:cNvPr>
          <p:cNvGrpSpPr/>
          <p:nvPr/>
        </p:nvGrpSpPr>
        <p:grpSpPr>
          <a:xfrm>
            <a:off x="1046318" y="5615714"/>
            <a:ext cx="2502018" cy="2589321"/>
            <a:chOff x="1046318" y="5615714"/>
            <a:chExt cx="2502018" cy="2589321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2A2999B4-69B8-45F6-82B3-3D1A480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451" y="5615714"/>
              <a:ext cx="2139753" cy="2139753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xmlns="" id="{C038AEE5-F742-4487-8AAA-FBC17F2EEAF9}"/>
                </a:ext>
              </a:extLst>
            </p:cNvPr>
            <p:cNvSpPr txBox="1"/>
            <p:nvPr/>
          </p:nvSpPr>
          <p:spPr>
            <a:xfrm>
              <a:off x="1046318" y="7733111"/>
              <a:ext cx="250201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2400" b="0" i="0" u="none" strike="noStrike" cap="none" spc="0" normalizeH="0" baseline="0" dirty="0">
                  <a:ln>
                    <a:noFill/>
                  </a:ln>
                  <a:solidFill>
                    <a:srgbClr val="535353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 Light"/>
                </a:rPr>
                <a:t>OPTIMIERUNG</a:t>
              </a:r>
              <a:endPara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endParaRPr>
            </a:p>
          </p:txBody>
        </p:sp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xmlns="" id="{D6C00E60-55DB-4FC8-A0F5-E459650A3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0061" y="6577389"/>
            <a:ext cx="4645124" cy="136396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xmlns="" id="{5969DEF5-FC85-444A-A098-884B72F9055A}"/>
              </a:ext>
            </a:extLst>
          </p:cNvPr>
          <p:cNvSpPr txBox="1"/>
          <p:nvPr/>
        </p:nvSpPr>
        <p:spPr>
          <a:xfrm>
            <a:off x="9069258" y="6182572"/>
            <a:ext cx="30859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Webinterface</a:t>
            </a:r>
          </a:p>
        </p:txBody>
      </p:sp>
      <p:sp>
        <p:nvSpPr>
          <p:cNvPr id="49" name="Shape 150">
            <a:extLst>
              <a:ext uri="{FF2B5EF4-FFF2-40B4-BE49-F238E27FC236}">
                <a16:creationId xmlns:a16="http://schemas.microsoft.com/office/drawing/2014/main" xmlns="" id="{0E13584C-A951-48BD-B810-C5F03EE6676C}"/>
              </a:ext>
            </a:extLst>
          </p:cNvPr>
          <p:cNvSpPr/>
          <p:nvPr/>
        </p:nvSpPr>
        <p:spPr>
          <a:xfrm flipH="1" flipV="1">
            <a:off x="7188432" y="7755460"/>
            <a:ext cx="2842420" cy="324945"/>
          </a:xfrm>
          <a:prstGeom prst="line">
            <a:avLst/>
          </a:prstGeom>
          <a:ln w="127000">
            <a:solidFill>
              <a:schemeClr val="accent6">
                <a:satOff val="1848"/>
                <a:lumOff val="-1526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" name="Shape 150">
            <a:extLst>
              <a:ext uri="{FF2B5EF4-FFF2-40B4-BE49-F238E27FC236}">
                <a16:creationId xmlns:a16="http://schemas.microsoft.com/office/drawing/2014/main" xmlns="" id="{62A24BD6-2BC8-4C78-A300-0BD4126AD085}"/>
              </a:ext>
            </a:extLst>
          </p:cNvPr>
          <p:cNvSpPr/>
          <p:nvPr/>
        </p:nvSpPr>
        <p:spPr>
          <a:xfrm flipH="1" flipV="1">
            <a:off x="1761102" y="4771336"/>
            <a:ext cx="2722899" cy="3636064"/>
          </a:xfrm>
          <a:prstGeom prst="line">
            <a:avLst/>
          </a:prstGeom>
          <a:ln w="127000">
            <a:solidFill>
              <a:schemeClr val="accent6">
                <a:satOff val="1848"/>
                <a:lumOff val="-1526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29"/>
                                        </p:tgtEl>
                                      </p:cBhvr>
                                      <p:by x="29999" y="2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3385 0.0065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31" y="3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repeatCount="2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3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3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3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3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8 -0.00211 L -0.92466 0.43425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98" y="2181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mph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8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4" dur="8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xit" presetSubtype="16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"/>
                            </p:stCondLst>
                            <p:childTnLst>
                              <p:par>
                                <p:cTn id="97" presetID="23" presetClass="entr" presetSubtype="16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3" presetClass="entr" presetSubtype="16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xit" presetSubtype="4" fill="hold" grpId="25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12" presetID="2" presetClass="exit" presetSubtype="4" fill="hold" grpId="26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17" presetID="2" presetClass="exit" presetSubtype="4" fill="hold" grpId="27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2" presetID="2" presetClass="exit" presetSubtype="2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3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2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3" animBg="1" advAuto="0"/>
      <p:bldP spid="130" grpId="7" animBg="1" advAuto="0"/>
      <p:bldP spid="131" grpId="6" animBg="1" advAuto="0"/>
      <p:bldP spid="132" grpId="5" animBg="1" advAuto="0"/>
      <p:bldP spid="132" grpId="9" animBg="1" advAuto="0"/>
      <p:bldP spid="133" grpId="1" animBg="1" advAuto="0"/>
      <p:bldP spid="133" grpId="2" animBg="1" advAuto="0"/>
      <p:bldP spid="134" grpId="11" animBg="1" advAuto="0"/>
      <p:bldP spid="135" grpId="10" animBg="1" advAuto="0"/>
      <p:bldP spid="136" grpId="14" animBg="1" advAuto="0"/>
      <p:bldP spid="136" grpId="18" animBg="1" advAuto="0"/>
      <p:bldP spid="137" grpId="15" animBg="1" advAuto="0"/>
      <p:bldP spid="137" grpId="19" animBg="1" advAuto="0"/>
      <p:bldP spid="138" grpId="16" animBg="1" advAuto="0"/>
      <p:bldP spid="139" grpId="21" animBg="1" advAuto="0"/>
      <p:bldP spid="140" grpId="23" animBg="1" advAuto="0"/>
      <p:bldP spid="140" grpId="26" animBg="1" advAuto="0"/>
      <p:bldP spid="141" grpId="22" animBg="1" advAuto="0"/>
      <p:bldP spid="141" grpId="25" animBg="1" advAuto="0"/>
      <p:bldP spid="142" grpId="24" animBg="1" advAuto="0"/>
      <p:bldP spid="142" grpId="27" animBg="1" advAuto="0"/>
      <p:bldP spid="148" grpId="20" animBg="1" advAuto="0"/>
      <p:bldP spid="148" grpId="28" animBg="1" advAuto="0"/>
      <p:bldP spid="149" grpId="17" animBg="1" advAuto="0"/>
      <p:bldP spid="150" grpId="29" animBg="1" advAuto="0"/>
      <p:bldP spid="151" grpId="12" animBg="1" advAuto="0"/>
      <p:bldP spid="151" grpId="13" animBg="1" advAuto="0"/>
      <p:bldGraphic spid="4" grpId="0">
        <p:bldAsOne/>
      </p:bldGraphic>
      <p:bldP spid="22" grpId="0"/>
      <p:bldP spid="49" grpId="0" animBg="1" advAuto="0"/>
      <p:bldP spid="5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378C041-3E10-403C-8F60-1120213C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471"/>
            <a:ext cx="13004800" cy="38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675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378C041-3E10-403C-8F60-1120213C3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5035" y="480436"/>
            <a:ext cx="29944468" cy="87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88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E7B5D541-65C2-40FA-858B-6ECA6403C74A}"/>
              </a:ext>
            </a:extLst>
          </p:cNvPr>
          <p:cNvSpPr txBox="1"/>
          <p:nvPr/>
        </p:nvSpPr>
        <p:spPr>
          <a:xfrm>
            <a:off x="4114800" y="2886511"/>
            <a:ext cx="4775200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Nun kann Lukas seinen Gabelstapler von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10:00 – 11:00 Uhr und</a:t>
            </a:r>
            <a:endParaRPr lang="de-DE" dirty="0"/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12:00 – 12:30 Uhr an </a:t>
            </a:r>
            <a:r>
              <a:rPr kumimoji="0" lang="de-DE" sz="3600" b="0" i="0" u="none" strike="noStrike" cap="none" spc="0" normalizeH="0" baseline="0" dirty="0" smtClean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John </a:t>
            </a:r>
            <a:r>
              <a:rPr kumimoji="0" lang="de-DE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verleihen</a:t>
            </a:r>
          </a:p>
        </p:txBody>
      </p:sp>
    </p:spTree>
    <p:extLst>
      <p:ext uri="{BB962C8B-B14F-4D97-AF65-F5344CB8AC3E}">
        <p14:creationId xmlns:p14="http://schemas.microsoft.com/office/powerpoint/2010/main" val="40032013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268" t="7083" r="5007" b="6745"/>
          <a:stretch>
            <a:fillRect/>
          </a:stretch>
        </p:blipFill>
        <p:spPr>
          <a:xfrm>
            <a:off x="2296890" y="6692237"/>
            <a:ext cx="2842420" cy="2024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9196" y="0"/>
                </a:moveTo>
                <a:lnTo>
                  <a:pt x="5661" y="21"/>
                </a:lnTo>
                <a:lnTo>
                  <a:pt x="2126" y="47"/>
                </a:lnTo>
                <a:lnTo>
                  <a:pt x="2096" y="1778"/>
                </a:lnTo>
                <a:lnTo>
                  <a:pt x="2063" y="3514"/>
                </a:lnTo>
                <a:lnTo>
                  <a:pt x="1031" y="3539"/>
                </a:lnTo>
                <a:lnTo>
                  <a:pt x="0" y="3560"/>
                </a:lnTo>
                <a:lnTo>
                  <a:pt x="0" y="5961"/>
                </a:lnTo>
                <a:lnTo>
                  <a:pt x="0" y="7980"/>
                </a:lnTo>
                <a:cubicBezTo>
                  <a:pt x="20" y="8000"/>
                  <a:pt x="41" y="8028"/>
                  <a:pt x="60" y="8077"/>
                </a:cubicBezTo>
                <a:cubicBezTo>
                  <a:pt x="122" y="8240"/>
                  <a:pt x="211" y="8253"/>
                  <a:pt x="1659" y="8264"/>
                </a:cubicBezTo>
                <a:cubicBezTo>
                  <a:pt x="2503" y="8270"/>
                  <a:pt x="3218" y="8297"/>
                  <a:pt x="3248" y="8323"/>
                </a:cubicBezTo>
                <a:cubicBezTo>
                  <a:pt x="3399" y="8453"/>
                  <a:pt x="3173" y="8535"/>
                  <a:pt x="2663" y="8535"/>
                </a:cubicBezTo>
                <a:cubicBezTo>
                  <a:pt x="2104" y="8535"/>
                  <a:pt x="2096" y="8537"/>
                  <a:pt x="2096" y="8751"/>
                </a:cubicBezTo>
                <a:cubicBezTo>
                  <a:pt x="2096" y="8870"/>
                  <a:pt x="2069" y="8993"/>
                  <a:pt x="2036" y="9021"/>
                </a:cubicBezTo>
                <a:cubicBezTo>
                  <a:pt x="2003" y="9050"/>
                  <a:pt x="1994" y="9162"/>
                  <a:pt x="2018" y="9271"/>
                </a:cubicBezTo>
                <a:cubicBezTo>
                  <a:pt x="2041" y="9380"/>
                  <a:pt x="2068" y="11046"/>
                  <a:pt x="2078" y="12975"/>
                </a:cubicBezTo>
                <a:lnTo>
                  <a:pt x="2081" y="13276"/>
                </a:lnTo>
                <a:cubicBezTo>
                  <a:pt x="2085" y="13477"/>
                  <a:pt x="2083" y="13630"/>
                  <a:pt x="2084" y="13822"/>
                </a:cubicBezTo>
                <a:lnTo>
                  <a:pt x="2099" y="16485"/>
                </a:lnTo>
                <a:lnTo>
                  <a:pt x="1954" y="16642"/>
                </a:lnTo>
                <a:cubicBezTo>
                  <a:pt x="1870" y="16733"/>
                  <a:pt x="1697" y="16797"/>
                  <a:pt x="1538" y="16798"/>
                </a:cubicBezTo>
                <a:lnTo>
                  <a:pt x="1276" y="16803"/>
                </a:lnTo>
                <a:cubicBezTo>
                  <a:pt x="1272" y="16820"/>
                  <a:pt x="1270" y="16846"/>
                  <a:pt x="1267" y="16866"/>
                </a:cubicBezTo>
                <a:lnTo>
                  <a:pt x="1285" y="18555"/>
                </a:lnTo>
                <a:lnTo>
                  <a:pt x="1297" y="20016"/>
                </a:lnTo>
                <a:cubicBezTo>
                  <a:pt x="1309" y="20157"/>
                  <a:pt x="1326" y="20282"/>
                  <a:pt x="1348" y="20316"/>
                </a:cubicBezTo>
                <a:lnTo>
                  <a:pt x="1683" y="20359"/>
                </a:lnTo>
                <a:lnTo>
                  <a:pt x="2063" y="20401"/>
                </a:lnTo>
                <a:lnTo>
                  <a:pt x="2096" y="20862"/>
                </a:lnTo>
                <a:cubicBezTo>
                  <a:pt x="2114" y="21116"/>
                  <a:pt x="2146" y="21348"/>
                  <a:pt x="2168" y="21379"/>
                </a:cubicBezTo>
                <a:cubicBezTo>
                  <a:pt x="2224" y="21456"/>
                  <a:pt x="13402" y="21456"/>
                  <a:pt x="13538" y="21379"/>
                </a:cubicBezTo>
                <a:cubicBezTo>
                  <a:pt x="13599" y="21345"/>
                  <a:pt x="13912" y="21337"/>
                  <a:pt x="14235" y="21366"/>
                </a:cubicBezTo>
                <a:cubicBezTo>
                  <a:pt x="14559" y="21395"/>
                  <a:pt x="15600" y="21419"/>
                  <a:pt x="16548" y="21417"/>
                </a:cubicBezTo>
                <a:cubicBezTo>
                  <a:pt x="17686" y="21415"/>
                  <a:pt x="18289" y="21444"/>
                  <a:pt x="18316" y="21506"/>
                </a:cubicBezTo>
                <a:cubicBezTo>
                  <a:pt x="18342" y="21565"/>
                  <a:pt x="18567" y="21598"/>
                  <a:pt x="18792" y="21599"/>
                </a:cubicBezTo>
                <a:cubicBezTo>
                  <a:pt x="19018" y="21600"/>
                  <a:pt x="19243" y="21569"/>
                  <a:pt x="19269" y="21510"/>
                </a:cubicBezTo>
                <a:cubicBezTo>
                  <a:pt x="19292" y="21458"/>
                  <a:pt x="19566" y="21435"/>
                  <a:pt x="19941" y="21451"/>
                </a:cubicBezTo>
                <a:cubicBezTo>
                  <a:pt x="20404" y="21470"/>
                  <a:pt x="20594" y="21447"/>
                  <a:pt x="20644" y="21362"/>
                </a:cubicBezTo>
                <a:cubicBezTo>
                  <a:pt x="20682" y="21298"/>
                  <a:pt x="20753" y="21243"/>
                  <a:pt x="20801" y="21243"/>
                </a:cubicBezTo>
                <a:cubicBezTo>
                  <a:pt x="20863" y="21243"/>
                  <a:pt x="20888" y="21120"/>
                  <a:pt x="20888" y="20816"/>
                </a:cubicBezTo>
                <a:cubicBezTo>
                  <a:pt x="20888" y="20454"/>
                  <a:pt x="20917" y="20351"/>
                  <a:pt x="21081" y="20130"/>
                </a:cubicBezTo>
                <a:cubicBezTo>
                  <a:pt x="21188" y="19986"/>
                  <a:pt x="21335" y="19740"/>
                  <a:pt x="21404" y="19584"/>
                </a:cubicBezTo>
                <a:cubicBezTo>
                  <a:pt x="21525" y="19310"/>
                  <a:pt x="21529" y="19072"/>
                  <a:pt x="21567" y="12717"/>
                </a:cubicBezTo>
                <a:lnTo>
                  <a:pt x="21600" y="7260"/>
                </a:lnTo>
                <a:lnTo>
                  <a:pt x="21591" y="6109"/>
                </a:lnTo>
                <a:lnTo>
                  <a:pt x="21464" y="5923"/>
                </a:lnTo>
                <a:cubicBezTo>
                  <a:pt x="21397" y="5823"/>
                  <a:pt x="21371" y="5751"/>
                  <a:pt x="21374" y="5702"/>
                </a:cubicBezTo>
                <a:lnTo>
                  <a:pt x="21286" y="5584"/>
                </a:lnTo>
                <a:cubicBezTo>
                  <a:pt x="20993" y="5168"/>
                  <a:pt x="20986" y="5135"/>
                  <a:pt x="20943" y="4466"/>
                </a:cubicBezTo>
                <a:cubicBezTo>
                  <a:pt x="20918" y="4088"/>
                  <a:pt x="20894" y="3021"/>
                  <a:pt x="20891" y="2096"/>
                </a:cubicBezTo>
                <a:cubicBezTo>
                  <a:pt x="20887" y="494"/>
                  <a:pt x="20881" y="403"/>
                  <a:pt x="20750" y="207"/>
                </a:cubicBezTo>
                <a:lnTo>
                  <a:pt x="20611" y="0"/>
                </a:lnTo>
                <a:lnTo>
                  <a:pt x="15264" y="0"/>
                </a:lnTo>
                <a:lnTo>
                  <a:pt x="9913" y="0"/>
                </a:lnTo>
                <a:lnTo>
                  <a:pt x="9892" y="191"/>
                </a:lnTo>
                <a:cubicBezTo>
                  <a:pt x="9875" y="357"/>
                  <a:pt x="9831" y="385"/>
                  <a:pt x="9554" y="385"/>
                </a:cubicBezTo>
                <a:cubicBezTo>
                  <a:pt x="9278" y="385"/>
                  <a:pt x="9234" y="357"/>
                  <a:pt x="9217" y="191"/>
                </a:cubicBezTo>
                <a:lnTo>
                  <a:pt x="9196" y="0"/>
                </a:lnTo>
                <a:close/>
                <a:moveTo>
                  <a:pt x="6394" y="267"/>
                </a:moveTo>
                <a:cubicBezTo>
                  <a:pt x="6524" y="276"/>
                  <a:pt x="6651" y="367"/>
                  <a:pt x="6756" y="542"/>
                </a:cubicBezTo>
                <a:cubicBezTo>
                  <a:pt x="6971" y="900"/>
                  <a:pt x="6965" y="1198"/>
                  <a:pt x="6735" y="1520"/>
                </a:cubicBezTo>
                <a:cubicBezTo>
                  <a:pt x="6492" y="1860"/>
                  <a:pt x="6239" y="1866"/>
                  <a:pt x="6011" y="1533"/>
                </a:cubicBezTo>
                <a:cubicBezTo>
                  <a:pt x="5782" y="1198"/>
                  <a:pt x="5781" y="781"/>
                  <a:pt x="6008" y="487"/>
                </a:cubicBezTo>
                <a:cubicBezTo>
                  <a:pt x="6129" y="329"/>
                  <a:pt x="6264" y="257"/>
                  <a:pt x="6394" y="267"/>
                </a:cubicBezTo>
                <a:close/>
                <a:moveTo>
                  <a:pt x="20964" y="6405"/>
                </a:moveTo>
                <a:cubicBezTo>
                  <a:pt x="21023" y="6403"/>
                  <a:pt x="21151" y="6497"/>
                  <a:pt x="21247" y="6613"/>
                </a:cubicBezTo>
                <a:cubicBezTo>
                  <a:pt x="21380" y="6773"/>
                  <a:pt x="21419" y="6904"/>
                  <a:pt x="21419" y="7159"/>
                </a:cubicBezTo>
                <a:cubicBezTo>
                  <a:pt x="21419" y="7413"/>
                  <a:pt x="21380" y="7540"/>
                  <a:pt x="21247" y="7701"/>
                </a:cubicBezTo>
                <a:cubicBezTo>
                  <a:pt x="21151" y="7817"/>
                  <a:pt x="21010" y="7909"/>
                  <a:pt x="20933" y="7908"/>
                </a:cubicBezTo>
                <a:cubicBezTo>
                  <a:pt x="20662" y="7904"/>
                  <a:pt x="20339" y="7369"/>
                  <a:pt x="20421" y="7053"/>
                </a:cubicBezTo>
                <a:cubicBezTo>
                  <a:pt x="20478" y="6831"/>
                  <a:pt x="20832" y="6410"/>
                  <a:pt x="20964" y="6405"/>
                </a:cubicBezTo>
                <a:close/>
                <a:moveTo>
                  <a:pt x="20816" y="17840"/>
                </a:moveTo>
                <a:cubicBezTo>
                  <a:pt x="20931" y="17814"/>
                  <a:pt x="21062" y="17843"/>
                  <a:pt x="21190" y="17954"/>
                </a:cubicBezTo>
                <a:cubicBezTo>
                  <a:pt x="21498" y="18220"/>
                  <a:pt x="21472" y="18741"/>
                  <a:pt x="21139" y="18983"/>
                </a:cubicBezTo>
                <a:cubicBezTo>
                  <a:pt x="20893" y="19160"/>
                  <a:pt x="20797" y="19146"/>
                  <a:pt x="20599" y="18907"/>
                </a:cubicBezTo>
                <a:cubicBezTo>
                  <a:pt x="20260" y="18499"/>
                  <a:pt x="20472" y="17918"/>
                  <a:pt x="20816" y="17840"/>
                </a:cubicBezTo>
                <a:close/>
                <a:moveTo>
                  <a:pt x="6026" y="19660"/>
                </a:moveTo>
                <a:cubicBezTo>
                  <a:pt x="6127" y="19655"/>
                  <a:pt x="6226" y="19731"/>
                  <a:pt x="6352" y="19889"/>
                </a:cubicBezTo>
                <a:cubicBezTo>
                  <a:pt x="6604" y="20205"/>
                  <a:pt x="6626" y="20631"/>
                  <a:pt x="6406" y="20934"/>
                </a:cubicBezTo>
                <a:cubicBezTo>
                  <a:pt x="6149" y="21289"/>
                  <a:pt x="5955" y="21301"/>
                  <a:pt x="5691" y="20977"/>
                </a:cubicBezTo>
                <a:cubicBezTo>
                  <a:pt x="5384" y="20599"/>
                  <a:pt x="5382" y="20295"/>
                  <a:pt x="5685" y="19923"/>
                </a:cubicBezTo>
                <a:cubicBezTo>
                  <a:pt x="5823" y="19753"/>
                  <a:pt x="5925" y="19665"/>
                  <a:pt x="6026" y="1966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58" name="Group 158"/>
          <p:cNvGrpSpPr/>
          <p:nvPr/>
        </p:nvGrpSpPr>
        <p:grpSpPr>
          <a:xfrm>
            <a:off x="-379925" y="5223794"/>
            <a:ext cx="2700010" cy="2025007"/>
            <a:chOff x="0" y="0"/>
            <a:chExt cx="2700008" cy="2025006"/>
          </a:xfrm>
        </p:grpSpPr>
        <p:pic>
          <p:nvPicPr>
            <p:cNvPr id="156" name="batman-logo-png-203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700009" cy="202500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120571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7" name="Shape 157"/>
            <p:cNvSpPr/>
            <p:nvPr/>
          </p:nvSpPr>
          <p:spPr>
            <a:xfrm>
              <a:off x="461500" y="701278"/>
              <a:ext cx="177700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Sensoren</a:t>
              </a:r>
            </a:p>
          </p:txBody>
        </p:sp>
      </p:grpSp>
      <p:pic>
        <p:nvPicPr>
          <p:cNvPr id="159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7425" t="11891" r="8345" b="15397"/>
          <a:stretch>
            <a:fillRect/>
          </a:stretch>
        </p:blipFill>
        <p:spPr>
          <a:xfrm>
            <a:off x="6688449" y="6885129"/>
            <a:ext cx="2842419" cy="1639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9" extrusionOk="0">
                <a:moveTo>
                  <a:pt x="9835" y="0"/>
                </a:moveTo>
                <a:cubicBezTo>
                  <a:pt x="9636" y="4"/>
                  <a:pt x="9437" y="23"/>
                  <a:pt x="9214" y="63"/>
                </a:cubicBezTo>
                <a:cubicBezTo>
                  <a:pt x="8878" y="122"/>
                  <a:pt x="8464" y="227"/>
                  <a:pt x="8019" y="354"/>
                </a:cubicBezTo>
                <a:cubicBezTo>
                  <a:pt x="8003" y="359"/>
                  <a:pt x="7987" y="360"/>
                  <a:pt x="7971" y="365"/>
                </a:cubicBezTo>
                <a:cubicBezTo>
                  <a:pt x="7552" y="486"/>
                  <a:pt x="7101" y="634"/>
                  <a:pt x="6650" y="792"/>
                </a:cubicBezTo>
                <a:cubicBezTo>
                  <a:pt x="6424" y="873"/>
                  <a:pt x="6200" y="958"/>
                  <a:pt x="5972" y="1047"/>
                </a:cubicBezTo>
                <a:cubicBezTo>
                  <a:pt x="5748" y="1132"/>
                  <a:pt x="5523" y="1220"/>
                  <a:pt x="5311" y="1308"/>
                </a:cubicBezTo>
                <a:cubicBezTo>
                  <a:pt x="4781" y="1532"/>
                  <a:pt x="4267" y="1771"/>
                  <a:pt x="3794" y="2016"/>
                </a:cubicBezTo>
                <a:cubicBezTo>
                  <a:pt x="1848" y="3070"/>
                  <a:pt x="439" y="3982"/>
                  <a:pt x="178" y="4361"/>
                </a:cubicBezTo>
                <a:cubicBezTo>
                  <a:pt x="110" y="4459"/>
                  <a:pt x="69" y="4543"/>
                  <a:pt x="42" y="4637"/>
                </a:cubicBezTo>
                <a:cubicBezTo>
                  <a:pt x="40" y="4643"/>
                  <a:pt x="38" y="4647"/>
                  <a:pt x="36" y="4653"/>
                </a:cubicBezTo>
                <a:cubicBezTo>
                  <a:pt x="10" y="4751"/>
                  <a:pt x="0" y="4861"/>
                  <a:pt x="0" y="5018"/>
                </a:cubicBezTo>
                <a:cubicBezTo>
                  <a:pt x="0" y="5109"/>
                  <a:pt x="1" y="5182"/>
                  <a:pt x="6" y="5242"/>
                </a:cubicBezTo>
                <a:cubicBezTo>
                  <a:pt x="37" y="5362"/>
                  <a:pt x="92" y="5472"/>
                  <a:pt x="172" y="5565"/>
                </a:cubicBezTo>
                <a:cubicBezTo>
                  <a:pt x="194" y="5586"/>
                  <a:pt x="212" y="5602"/>
                  <a:pt x="241" y="5627"/>
                </a:cubicBezTo>
                <a:cubicBezTo>
                  <a:pt x="299" y="5678"/>
                  <a:pt x="344" y="5730"/>
                  <a:pt x="377" y="5778"/>
                </a:cubicBezTo>
                <a:cubicBezTo>
                  <a:pt x="377" y="5779"/>
                  <a:pt x="377" y="5783"/>
                  <a:pt x="377" y="5784"/>
                </a:cubicBezTo>
                <a:cubicBezTo>
                  <a:pt x="409" y="5828"/>
                  <a:pt x="430" y="5871"/>
                  <a:pt x="437" y="5909"/>
                </a:cubicBezTo>
                <a:cubicBezTo>
                  <a:pt x="445" y="5947"/>
                  <a:pt x="439" y="5980"/>
                  <a:pt x="419" y="6002"/>
                </a:cubicBezTo>
                <a:cubicBezTo>
                  <a:pt x="400" y="6024"/>
                  <a:pt x="368" y="6039"/>
                  <a:pt x="323" y="6039"/>
                </a:cubicBezTo>
                <a:cubicBezTo>
                  <a:pt x="316" y="6039"/>
                  <a:pt x="316" y="6043"/>
                  <a:pt x="311" y="6044"/>
                </a:cubicBezTo>
                <a:cubicBezTo>
                  <a:pt x="286" y="6047"/>
                  <a:pt x="266" y="6055"/>
                  <a:pt x="259" y="6081"/>
                </a:cubicBezTo>
                <a:cubicBezTo>
                  <a:pt x="251" y="6110"/>
                  <a:pt x="253" y="6153"/>
                  <a:pt x="268" y="6216"/>
                </a:cubicBezTo>
                <a:cubicBezTo>
                  <a:pt x="318" y="6420"/>
                  <a:pt x="361" y="6646"/>
                  <a:pt x="401" y="6893"/>
                </a:cubicBezTo>
                <a:cubicBezTo>
                  <a:pt x="417" y="6971"/>
                  <a:pt x="437" y="7076"/>
                  <a:pt x="431" y="7123"/>
                </a:cubicBezTo>
                <a:cubicBezTo>
                  <a:pt x="515" y="7711"/>
                  <a:pt x="585" y="8449"/>
                  <a:pt x="654" y="9545"/>
                </a:cubicBezTo>
                <a:cubicBezTo>
                  <a:pt x="724" y="10641"/>
                  <a:pt x="792" y="11610"/>
                  <a:pt x="808" y="11703"/>
                </a:cubicBezTo>
                <a:cubicBezTo>
                  <a:pt x="824" y="11796"/>
                  <a:pt x="1130" y="12181"/>
                  <a:pt x="1487" y="12557"/>
                </a:cubicBezTo>
                <a:cubicBezTo>
                  <a:pt x="1646" y="12725"/>
                  <a:pt x="1717" y="12817"/>
                  <a:pt x="1810" y="12927"/>
                </a:cubicBezTo>
                <a:cubicBezTo>
                  <a:pt x="1949" y="13074"/>
                  <a:pt x="2219" y="13350"/>
                  <a:pt x="2410" y="13547"/>
                </a:cubicBezTo>
                <a:cubicBezTo>
                  <a:pt x="2460" y="13579"/>
                  <a:pt x="2501" y="13619"/>
                  <a:pt x="2533" y="13672"/>
                </a:cubicBezTo>
                <a:cubicBezTo>
                  <a:pt x="2914" y="14064"/>
                  <a:pt x="3047" y="14218"/>
                  <a:pt x="3658" y="14839"/>
                </a:cubicBezTo>
                <a:cubicBezTo>
                  <a:pt x="3954" y="15140"/>
                  <a:pt x="4015" y="15201"/>
                  <a:pt x="4243" y="15433"/>
                </a:cubicBezTo>
                <a:cubicBezTo>
                  <a:pt x="4270" y="15440"/>
                  <a:pt x="4298" y="15449"/>
                  <a:pt x="4343" y="15491"/>
                </a:cubicBezTo>
                <a:lnTo>
                  <a:pt x="4482" y="15621"/>
                </a:lnTo>
                <a:lnTo>
                  <a:pt x="4461" y="15647"/>
                </a:lnTo>
                <a:cubicBezTo>
                  <a:pt x="5920" y="17128"/>
                  <a:pt x="6407" y="17615"/>
                  <a:pt x="9223" y="20373"/>
                </a:cubicBezTo>
                <a:cubicBezTo>
                  <a:pt x="10463" y="21587"/>
                  <a:pt x="10480" y="21600"/>
                  <a:pt x="10670" y="21342"/>
                </a:cubicBezTo>
                <a:cubicBezTo>
                  <a:pt x="10821" y="21137"/>
                  <a:pt x="10822" y="21136"/>
                  <a:pt x="10884" y="21337"/>
                </a:cubicBezTo>
                <a:cubicBezTo>
                  <a:pt x="10885" y="21338"/>
                  <a:pt x="10884" y="21341"/>
                  <a:pt x="10884" y="21342"/>
                </a:cubicBezTo>
                <a:cubicBezTo>
                  <a:pt x="10932" y="21355"/>
                  <a:pt x="10976" y="21364"/>
                  <a:pt x="11065" y="21410"/>
                </a:cubicBezTo>
                <a:cubicBezTo>
                  <a:pt x="11407" y="21585"/>
                  <a:pt x="11881" y="21545"/>
                  <a:pt x="12082" y="21321"/>
                </a:cubicBezTo>
                <a:cubicBezTo>
                  <a:pt x="12142" y="21254"/>
                  <a:pt x="12254" y="21184"/>
                  <a:pt x="12362" y="21133"/>
                </a:cubicBezTo>
                <a:cubicBezTo>
                  <a:pt x="12396" y="21067"/>
                  <a:pt x="12429" y="21059"/>
                  <a:pt x="12465" y="21087"/>
                </a:cubicBezTo>
                <a:cubicBezTo>
                  <a:pt x="12595" y="21047"/>
                  <a:pt x="12751" y="20945"/>
                  <a:pt x="12809" y="20857"/>
                </a:cubicBezTo>
                <a:cubicBezTo>
                  <a:pt x="12887" y="20739"/>
                  <a:pt x="12930" y="20724"/>
                  <a:pt x="12981" y="20810"/>
                </a:cubicBezTo>
                <a:cubicBezTo>
                  <a:pt x="13031" y="20897"/>
                  <a:pt x="13095" y="20863"/>
                  <a:pt x="13228" y="20670"/>
                </a:cubicBezTo>
                <a:cubicBezTo>
                  <a:pt x="13353" y="20487"/>
                  <a:pt x="13449" y="20429"/>
                  <a:pt x="13547" y="20472"/>
                </a:cubicBezTo>
                <a:cubicBezTo>
                  <a:pt x="13636" y="20510"/>
                  <a:pt x="13681" y="20488"/>
                  <a:pt x="13671" y="20414"/>
                </a:cubicBezTo>
                <a:cubicBezTo>
                  <a:pt x="13649" y="20247"/>
                  <a:pt x="14101" y="19984"/>
                  <a:pt x="14190" y="20112"/>
                </a:cubicBezTo>
                <a:cubicBezTo>
                  <a:pt x="14239" y="20183"/>
                  <a:pt x="14302" y="20137"/>
                  <a:pt x="14401" y="19956"/>
                </a:cubicBezTo>
                <a:cubicBezTo>
                  <a:pt x="14485" y="19802"/>
                  <a:pt x="14597" y="19704"/>
                  <a:pt x="14672" y="19721"/>
                </a:cubicBezTo>
                <a:cubicBezTo>
                  <a:pt x="14743" y="19737"/>
                  <a:pt x="14844" y="19690"/>
                  <a:pt x="14899" y="19612"/>
                </a:cubicBezTo>
                <a:cubicBezTo>
                  <a:pt x="14953" y="19534"/>
                  <a:pt x="15055" y="19459"/>
                  <a:pt x="15128" y="19445"/>
                </a:cubicBezTo>
                <a:cubicBezTo>
                  <a:pt x="15201" y="19432"/>
                  <a:pt x="15295" y="19416"/>
                  <a:pt x="15336" y="19409"/>
                </a:cubicBezTo>
                <a:cubicBezTo>
                  <a:pt x="15377" y="19402"/>
                  <a:pt x="15404" y="19341"/>
                  <a:pt x="15396" y="19273"/>
                </a:cubicBezTo>
                <a:cubicBezTo>
                  <a:pt x="15388" y="19206"/>
                  <a:pt x="15433" y="19138"/>
                  <a:pt x="15499" y="19117"/>
                </a:cubicBezTo>
                <a:cubicBezTo>
                  <a:pt x="15564" y="19096"/>
                  <a:pt x="15658" y="19047"/>
                  <a:pt x="15707" y="19013"/>
                </a:cubicBezTo>
                <a:cubicBezTo>
                  <a:pt x="15756" y="18979"/>
                  <a:pt x="15811" y="18944"/>
                  <a:pt x="15828" y="18935"/>
                </a:cubicBezTo>
                <a:cubicBezTo>
                  <a:pt x="15844" y="18925"/>
                  <a:pt x="15937" y="18857"/>
                  <a:pt x="16036" y="18784"/>
                </a:cubicBezTo>
                <a:cubicBezTo>
                  <a:pt x="16134" y="18710"/>
                  <a:pt x="16266" y="18654"/>
                  <a:pt x="16328" y="18658"/>
                </a:cubicBezTo>
                <a:cubicBezTo>
                  <a:pt x="16391" y="18663"/>
                  <a:pt x="16508" y="18577"/>
                  <a:pt x="16591" y="18466"/>
                </a:cubicBezTo>
                <a:cubicBezTo>
                  <a:pt x="16695" y="18323"/>
                  <a:pt x="16758" y="18296"/>
                  <a:pt x="16802" y="18372"/>
                </a:cubicBezTo>
                <a:cubicBezTo>
                  <a:pt x="16846" y="18448"/>
                  <a:pt x="16891" y="18414"/>
                  <a:pt x="16955" y="18268"/>
                </a:cubicBezTo>
                <a:cubicBezTo>
                  <a:pt x="17016" y="18128"/>
                  <a:pt x="17134" y="18048"/>
                  <a:pt x="17308" y="18023"/>
                </a:cubicBezTo>
                <a:cubicBezTo>
                  <a:pt x="17469" y="17999"/>
                  <a:pt x="17589" y="17917"/>
                  <a:pt x="17622" y="17814"/>
                </a:cubicBezTo>
                <a:cubicBezTo>
                  <a:pt x="17652" y="17723"/>
                  <a:pt x="17711" y="17648"/>
                  <a:pt x="17755" y="17648"/>
                </a:cubicBezTo>
                <a:cubicBezTo>
                  <a:pt x="17798" y="17648"/>
                  <a:pt x="17987" y="17533"/>
                  <a:pt x="18171" y="17392"/>
                </a:cubicBezTo>
                <a:cubicBezTo>
                  <a:pt x="18355" y="17252"/>
                  <a:pt x="18524" y="17129"/>
                  <a:pt x="18548" y="17121"/>
                </a:cubicBezTo>
                <a:cubicBezTo>
                  <a:pt x="18572" y="17114"/>
                  <a:pt x="18656" y="17069"/>
                  <a:pt x="18735" y="17017"/>
                </a:cubicBezTo>
                <a:cubicBezTo>
                  <a:pt x="18813" y="16966"/>
                  <a:pt x="18910" y="16939"/>
                  <a:pt x="18946" y="16960"/>
                </a:cubicBezTo>
                <a:cubicBezTo>
                  <a:pt x="18982" y="16981"/>
                  <a:pt x="19039" y="16930"/>
                  <a:pt x="19076" y="16845"/>
                </a:cubicBezTo>
                <a:cubicBezTo>
                  <a:pt x="19112" y="16760"/>
                  <a:pt x="19223" y="16681"/>
                  <a:pt x="19323" y="16673"/>
                </a:cubicBezTo>
                <a:cubicBezTo>
                  <a:pt x="19336" y="16672"/>
                  <a:pt x="19349" y="16665"/>
                  <a:pt x="19362" y="16663"/>
                </a:cubicBezTo>
                <a:cubicBezTo>
                  <a:pt x="19363" y="16663"/>
                  <a:pt x="19365" y="16663"/>
                  <a:pt x="19365" y="16663"/>
                </a:cubicBezTo>
                <a:cubicBezTo>
                  <a:pt x="19455" y="16646"/>
                  <a:pt x="19548" y="16603"/>
                  <a:pt x="19585" y="16553"/>
                </a:cubicBezTo>
                <a:cubicBezTo>
                  <a:pt x="19628" y="16497"/>
                  <a:pt x="19691" y="16452"/>
                  <a:pt x="19748" y="16402"/>
                </a:cubicBezTo>
                <a:cubicBezTo>
                  <a:pt x="19820" y="16306"/>
                  <a:pt x="19887" y="16240"/>
                  <a:pt x="19920" y="16262"/>
                </a:cubicBezTo>
                <a:cubicBezTo>
                  <a:pt x="19926" y="16266"/>
                  <a:pt x="19942" y="16256"/>
                  <a:pt x="19950" y="16256"/>
                </a:cubicBezTo>
                <a:cubicBezTo>
                  <a:pt x="19993" y="16231"/>
                  <a:pt x="20034" y="16204"/>
                  <a:pt x="20077" y="16184"/>
                </a:cubicBezTo>
                <a:cubicBezTo>
                  <a:pt x="20103" y="16160"/>
                  <a:pt x="20128" y="16143"/>
                  <a:pt x="20152" y="16111"/>
                </a:cubicBezTo>
                <a:cubicBezTo>
                  <a:pt x="20235" y="15998"/>
                  <a:pt x="20323" y="15927"/>
                  <a:pt x="20348" y="15954"/>
                </a:cubicBezTo>
                <a:cubicBezTo>
                  <a:pt x="20352" y="15958"/>
                  <a:pt x="20366" y="15931"/>
                  <a:pt x="20373" y="15928"/>
                </a:cubicBezTo>
                <a:cubicBezTo>
                  <a:pt x="20383" y="15907"/>
                  <a:pt x="20383" y="15896"/>
                  <a:pt x="20397" y="15871"/>
                </a:cubicBezTo>
                <a:cubicBezTo>
                  <a:pt x="20465" y="15745"/>
                  <a:pt x="20563" y="15475"/>
                  <a:pt x="20614" y="15266"/>
                </a:cubicBezTo>
                <a:cubicBezTo>
                  <a:pt x="20664" y="15058"/>
                  <a:pt x="20747" y="14845"/>
                  <a:pt x="20801" y="14792"/>
                </a:cubicBezTo>
                <a:cubicBezTo>
                  <a:pt x="20881" y="14715"/>
                  <a:pt x="20919" y="14319"/>
                  <a:pt x="21006" y="12635"/>
                </a:cubicBezTo>
                <a:cubicBezTo>
                  <a:pt x="21064" y="11501"/>
                  <a:pt x="21143" y="10397"/>
                  <a:pt x="21178" y="10181"/>
                </a:cubicBezTo>
                <a:cubicBezTo>
                  <a:pt x="21212" y="9966"/>
                  <a:pt x="21241" y="9591"/>
                  <a:pt x="21241" y="9353"/>
                </a:cubicBezTo>
                <a:cubicBezTo>
                  <a:pt x="21241" y="8975"/>
                  <a:pt x="21264" y="8898"/>
                  <a:pt x="21419" y="8759"/>
                </a:cubicBezTo>
                <a:cubicBezTo>
                  <a:pt x="21576" y="8618"/>
                  <a:pt x="21600" y="8547"/>
                  <a:pt x="21600" y="8149"/>
                </a:cubicBezTo>
                <a:cubicBezTo>
                  <a:pt x="21600" y="8113"/>
                  <a:pt x="21598" y="8084"/>
                  <a:pt x="21597" y="8050"/>
                </a:cubicBezTo>
                <a:cubicBezTo>
                  <a:pt x="21597" y="8048"/>
                  <a:pt x="21594" y="8047"/>
                  <a:pt x="21594" y="8045"/>
                </a:cubicBezTo>
                <a:cubicBezTo>
                  <a:pt x="21578" y="7826"/>
                  <a:pt x="21531" y="7624"/>
                  <a:pt x="21473" y="7467"/>
                </a:cubicBezTo>
                <a:cubicBezTo>
                  <a:pt x="21382" y="7283"/>
                  <a:pt x="21199" y="7075"/>
                  <a:pt x="20936" y="6815"/>
                </a:cubicBezTo>
                <a:cubicBezTo>
                  <a:pt x="20682" y="6573"/>
                  <a:pt x="20351" y="6273"/>
                  <a:pt x="19983" y="5950"/>
                </a:cubicBezTo>
                <a:cubicBezTo>
                  <a:pt x="19938" y="5910"/>
                  <a:pt x="19889" y="5866"/>
                  <a:pt x="19842" y="5825"/>
                </a:cubicBezTo>
                <a:cubicBezTo>
                  <a:pt x="18945" y="5049"/>
                  <a:pt x="18093" y="4362"/>
                  <a:pt x="17272" y="3746"/>
                </a:cubicBezTo>
                <a:cubicBezTo>
                  <a:pt x="17021" y="3561"/>
                  <a:pt x="16768" y="3369"/>
                  <a:pt x="16518" y="3194"/>
                </a:cubicBezTo>
                <a:cubicBezTo>
                  <a:pt x="15768" y="2668"/>
                  <a:pt x="15030" y="2195"/>
                  <a:pt x="14323" y="1777"/>
                </a:cubicBezTo>
                <a:cubicBezTo>
                  <a:pt x="14261" y="1741"/>
                  <a:pt x="14200" y="1702"/>
                  <a:pt x="14139" y="1667"/>
                </a:cubicBezTo>
                <a:cubicBezTo>
                  <a:pt x="14023" y="1600"/>
                  <a:pt x="13914" y="1543"/>
                  <a:pt x="13801" y="1480"/>
                </a:cubicBezTo>
                <a:cubicBezTo>
                  <a:pt x="13242" y="1174"/>
                  <a:pt x="12685" y="893"/>
                  <a:pt x="12121" y="641"/>
                </a:cubicBezTo>
                <a:cubicBezTo>
                  <a:pt x="11359" y="300"/>
                  <a:pt x="10840" y="111"/>
                  <a:pt x="10375" y="36"/>
                </a:cubicBezTo>
                <a:cubicBezTo>
                  <a:pt x="10352" y="34"/>
                  <a:pt x="10328" y="29"/>
                  <a:pt x="10305" y="26"/>
                </a:cubicBezTo>
                <a:cubicBezTo>
                  <a:pt x="10170" y="7"/>
                  <a:pt x="10039" y="0"/>
                  <a:pt x="9907" y="0"/>
                </a:cubicBezTo>
                <a:lnTo>
                  <a:pt x="983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0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2406" t="2025" r="3383" b="3339"/>
          <a:stretch>
            <a:fillRect/>
          </a:stretch>
        </p:blipFill>
        <p:spPr>
          <a:xfrm>
            <a:off x="2378206" y="441114"/>
            <a:ext cx="8248338" cy="887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78" extrusionOk="0">
                <a:moveTo>
                  <a:pt x="10393" y="0"/>
                </a:moveTo>
                <a:cubicBezTo>
                  <a:pt x="10297" y="7"/>
                  <a:pt x="10115" y="94"/>
                  <a:pt x="9564" y="371"/>
                </a:cubicBezTo>
                <a:cubicBezTo>
                  <a:pt x="9122" y="593"/>
                  <a:pt x="8580" y="871"/>
                  <a:pt x="8361" y="988"/>
                </a:cubicBezTo>
                <a:cubicBezTo>
                  <a:pt x="8142" y="1105"/>
                  <a:pt x="7957" y="1200"/>
                  <a:pt x="7948" y="1200"/>
                </a:cubicBezTo>
                <a:cubicBezTo>
                  <a:pt x="7939" y="1200"/>
                  <a:pt x="7789" y="1280"/>
                  <a:pt x="7616" y="1378"/>
                </a:cubicBezTo>
                <a:lnTo>
                  <a:pt x="7301" y="1556"/>
                </a:lnTo>
                <a:lnTo>
                  <a:pt x="7273" y="2001"/>
                </a:lnTo>
                <a:cubicBezTo>
                  <a:pt x="7104" y="4723"/>
                  <a:pt x="6938" y="7877"/>
                  <a:pt x="6858" y="9889"/>
                </a:cubicBezTo>
                <a:cubicBezTo>
                  <a:pt x="6831" y="10586"/>
                  <a:pt x="6794" y="11170"/>
                  <a:pt x="6778" y="11187"/>
                </a:cubicBezTo>
                <a:cubicBezTo>
                  <a:pt x="6763" y="11203"/>
                  <a:pt x="6620" y="11228"/>
                  <a:pt x="6462" y="11242"/>
                </a:cubicBezTo>
                <a:cubicBezTo>
                  <a:pt x="6010" y="11281"/>
                  <a:pt x="6041" y="11157"/>
                  <a:pt x="5982" y="13265"/>
                </a:cubicBezTo>
                <a:cubicBezTo>
                  <a:pt x="5955" y="14252"/>
                  <a:pt x="5923" y="15082"/>
                  <a:pt x="5912" y="15110"/>
                </a:cubicBezTo>
                <a:cubicBezTo>
                  <a:pt x="5895" y="15150"/>
                  <a:pt x="5826" y="15150"/>
                  <a:pt x="5556" y="15105"/>
                </a:cubicBezTo>
                <a:cubicBezTo>
                  <a:pt x="5337" y="15068"/>
                  <a:pt x="5105" y="15058"/>
                  <a:pt x="4881" y="15075"/>
                </a:cubicBezTo>
                <a:cubicBezTo>
                  <a:pt x="4693" y="15089"/>
                  <a:pt x="4324" y="15108"/>
                  <a:pt x="4059" y="15117"/>
                </a:cubicBezTo>
                <a:cubicBezTo>
                  <a:pt x="3794" y="15125"/>
                  <a:pt x="3554" y="15146"/>
                  <a:pt x="3526" y="15162"/>
                </a:cubicBezTo>
                <a:cubicBezTo>
                  <a:pt x="3498" y="15178"/>
                  <a:pt x="3253" y="15192"/>
                  <a:pt x="2981" y="15193"/>
                </a:cubicBezTo>
                <a:cubicBezTo>
                  <a:pt x="2637" y="15194"/>
                  <a:pt x="2466" y="15210"/>
                  <a:pt x="2419" y="15246"/>
                </a:cubicBezTo>
                <a:cubicBezTo>
                  <a:pt x="2369" y="15284"/>
                  <a:pt x="2313" y="15288"/>
                  <a:pt x="2205" y="15260"/>
                </a:cubicBezTo>
                <a:cubicBezTo>
                  <a:pt x="2003" y="15209"/>
                  <a:pt x="1271" y="15251"/>
                  <a:pt x="1217" y="15317"/>
                </a:cubicBezTo>
                <a:cubicBezTo>
                  <a:pt x="1184" y="15357"/>
                  <a:pt x="1133" y="15361"/>
                  <a:pt x="1004" y="15332"/>
                </a:cubicBezTo>
                <a:cubicBezTo>
                  <a:pt x="910" y="15311"/>
                  <a:pt x="646" y="15305"/>
                  <a:pt x="417" y="15318"/>
                </a:cubicBezTo>
                <a:lnTo>
                  <a:pt x="0" y="15343"/>
                </a:lnTo>
                <a:lnTo>
                  <a:pt x="11" y="15936"/>
                </a:lnTo>
                <a:lnTo>
                  <a:pt x="24" y="16530"/>
                </a:lnTo>
                <a:lnTo>
                  <a:pt x="300" y="16621"/>
                </a:lnTo>
                <a:cubicBezTo>
                  <a:pt x="1006" y="16854"/>
                  <a:pt x="2767" y="17429"/>
                  <a:pt x="3751" y="17746"/>
                </a:cubicBezTo>
                <a:lnTo>
                  <a:pt x="4838" y="18096"/>
                </a:lnTo>
                <a:lnTo>
                  <a:pt x="5201" y="18041"/>
                </a:lnTo>
                <a:cubicBezTo>
                  <a:pt x="5400" y="18010"/>
                  <a:pt x="5626" y="17975"/>
                  <a:pt x="5702" y="17963"/>
                </a:cubicBezTo>
                <a:lnTo>
                  <a:pt x="5840" y="17941"/>
                </a:lnTo>
                <a:lnTo>
                  <a:pt x="5843" y="17597"/>
                </a:lnTo>
                <a:cubicBezTo>
                  <a:pt x="5845" y="17407"/>
                  <a:pt x="5860" y="17163"/>
                  <a:pt x="5875" y="17054"/>
                </a:cubicBezTo>
                <a:lnTo>
                  <a:pt x="5903" y="16856"/>
                </a:lnTo>
                <a:lnTo>
                  <a:pt x="6138" y="16856"/>
                </a:lnTo>
                <a:cubicBezTo>
                  <a:pt x="6351" y="16856"/>
                  <a:pt x="6374" y="16865"/>
                  <a:pt x="6387" y="16949"/>
                </a:cubicBezTo>
                <a:cubicBezTo>
                  <a:pt x="6402" y="17048"/>
                  <a:pt x="6289" y="17193"/>
                  <a:pt x="6196" y="17193"/>
                </a:cubicBezTo>
                <a:cubicBezTo>
                  <a:pt x="6116" y="17193"/>
                  <a:pt x="6121" y="17408"/>
                  <a:pt x="6202" y="17470"/>
                </a:cubicBezTo>
                <a:cubicBezTo>
                  <a:pt x="6290" y="17538"/>
                  <a:pt x="6282" y="17643"/>
                  <a:pt x="6181" y="17728"/>
                </a:cubicBezTo>
                <a:cubicBezTo>
                  <a:pt x="6066" y="17824"/>
                  <a:pt x="6073" y="17914"/>
                  <a:pt x="6208" y="18063"/>
                </a:cubicBezTo>
                <a:cubicBezTo>
                  <a:pt x="6292" y="18156"/>
                  <a:pt x="6309" y="18199"/>
                  <a:pt x="6272" y="18233"/>
                </a:cubicBezTo>
                <a:cubicBezTo>
                  <a:pt x="6190" y="18309"/>
                  <a:pt x="6217" y="18414"/>
                  <a:pt x="6362" y="18569"/>
                </a:cubicBezTo>
                <a:cubicBezTo>
                  <a:pt x="6384" y="18593"/>
                  <a:pt x="6400" y="18612"/>
                  <a:pt x="6419" y="18633"/>
                </a:cubicBezTo>
                <a:cubicBezTo>
                  <a:pt x="6433" y="18637"/>
                  <a:pt x="6447" y="18654"/>
                  <a:pt x="6457" y="18677"/>
                </a:cubicBezTo>
                <a:cubicBezTo>
                  <a:pt x="6560" y="18801"/>
                  <a:pt x="6602" y="18890"/>
                  <a:pt x="6630" y="19027"/>
                </a:cubicBezTo>
                <a:cubicBezTo>
                  <a:pt x="6665" y="19201"/>
                  <a:pt x="6680" y="19212"/>
                  <a:pt x="7063" y="19350"/>
                </a:cubicBezTo>
                <a:cubicBezTo>
                  <a:pt x="7325" y="19444"/>
                  <a:pt x="7382" y="19453"/>
                  <a:pt x="7440" y="19408"/>
                </a:cubicBezTo>
                <a:cubicBezTo>
                  <a:pt x="7550" y="19323"/>
                  <a:pt x="7851" y="19352"/>
                  <a:pt x="8459" y="19503"/>
                </a:cubicBezTo>
                <a:lnTo>
                  <a:pt x="8840" y="19598"/>
                </a:lnTo>
                <a:lnTo>
                  <a:pt x="8889" y="19801"/>
                </a:lnTo>
                <a:cubicBezTo>
                  <a:pt x="8916" y="19913"/>
                  <a:pt x="8946" y="20011"/>
                  <a:pt x="8956" y="20018"/>
                </a:cubicBezTo>
                <a:cubicBezTo>
                  <a:pt x="9009" y="20056"/>
                  <a:pt x="9794" y="20263"/>
                  <a:pt x="9837" y="20250"/>
                </a:cubicBezTo>
                <a:cubicBezTo>
                  <a:pt x="9859" y="20243"/>
                  <a:pt x="9875" y="20197"/>
                  <a:pt x="9882" y="20127"/>
                </a:cubicBezTo>
                <a:cubicBezTo>
                  <a:pt x="9883" y="20121"/>
                  <a:pt x="9883" y="20118"/>
                  <a:pt x="9883" y="20112"/>
                </a:cubicBezTo>
                <a:cubicBezTo>
                  <a:pt x="9884" y="20105"/>
                  <a:pt x="9885" y="20100"/>
                  <a:pt x="9886" y="20093"/>
                </a:cubicBezTo>
                <a:cubicBezTo>
                  <a:pt x="9887" y="20072"/>
                  <a:pt x="9888" y="20050"/>
                  <a:pt x="9888" y="20026"/>
                </a:cubicBezTo>
                <a:cubicBezTo>
                  <a:pt x="9888" y="19912"/>
                  <a:pt x="9898" y="19809"/>
                  <a:pt x="9911" y="19798"/>
                </a:cubicBezTo>
                <a:cubicBezTo>
                  <a:pt x="9923" y="19786"/>
                  <a:pt x="10005" y="19799"/>
                  <a:pt x="10092" y="19826"/>
                </a:cubicBezTo>
                <a:cubicBezTo>
                  <a:pt x="10210" y="19864"/>
                  <a:pt x="10259" y="19908"/>
                  <a:pt x="10287" y="19995"/>
                </a:cubicBezTo>
                <a:cubicBezTo>
                  <a:pt x="10329" y="20132"/>
                  <a:pt x="10398" y="20167"/>
                  <a:pt x="10815" y="20261"/>
                </a:cubicBezTo>
                <a:cubicBezTo>
                  <a:pt x="11160" y="20339"/>
                  <a:pt x="11235" y="20326"/>
                  <a:pt x="11295" y="20180"/>
                </a:cubicBezTo>
                <a:cubicBezTo>
                  <a:pt x="11324" y="20109"/>
                  <a:pt x="11359" y="20084"/>
                  <a:pt x="11411" y="20098"/>
                </a:cubicBezTo>
                <a:cubicBezTo>
                  <a:pt x="11452" y="20109"/>
                  <a:pt x="11648" y="20147"/>
                  <a:pt x="11846" y="20184"/>
                </a:cubicBezTo>
                <a:lnTo>
                  <a:pt x="12208" y="20249"/>
                </a:lnTo>
                <a:lnTo>
                  <a:pt x="12316" y="20133"/>
                </a:lnTo>
                <a:cubicBezTo>
                  <a:pt x="12375" y="20068"/>
                  <a:pt x="12503" y="19976"/>
                  <a:pt x="12600" y="19926"/>
                </a:cubicBezTo>
                <a:lnTo>
                  <a:pt x="12775" y="19835"/>
                </a:lnTo>
                <a:lnTo>
                  <a:pt x="12911" y="19929"/>
                </a:lnTo>
                <a:cubicBezTo>
                  <a:pt x="13023" y="20006"/>
                  <a:pt x="13040" y="20037"/>
                  <a:pt x="13013" y="20121"/>
                </a:cubicBezTo>
                <a:cubicBezTo>
                  <a:pt x="12951" y="20316"/>
                  <a:pt x="12979" y="20476"/>
                  <a:pt x="13098" y="20590"/>
                </a:cubicBezTo>
                <a:cubicBezTo>
                  <a:pt x="13160" y="20651"/>
                  <a:pt x="13212" y="20730"/>
                  <a:pt x="13212" y="20766"/>
                </a:cubicBezTo>
                <a:cubicBezTo>
                  <a:pt x="13212" y="20879"/>
                  <a:pt x="13463" y="21104"/>
                  <a:pt x="13715" y="21217"/>
                </a:cubicBezTo>
                <a:cubicBezTo>
                  <a:pt x="13848" y="21276"/>
                  <a:pt x="14006" y="21355"/>
                  <a:pt x="14066" y="21393"/>
                </a:cubicBezTo>
                <a:cubicBezTo>
                  <a:pt x="14126" y="21431"/>
                  <a:pt x="14280" y="21488"/>
                  <a:pt x="14407" y="21520"/>
                </a:cubicBezTo>
                <a:cubicBezTo>
                  <a:pt x="14675" y="21585"/>
                  <a:pt x="15404" y="21598"/>
                  <a:pt x="15683" y="21542"/>
                </a:cubicBezTo>
                <a:cubicBezTo>
                  <a:pt x="15813" y="21516"/>
                  <a:pt x="15926" y="21456"/>
                  <a:pt x="16032" y="21357"/>
                </a:cubicBezTo>
                <a:cubicBezTo>
                  <a:pt x="16119" y="21276"/>
                  <a:pt x="16227" y="21181"/>
                  <a:pt x="16274" y="21144"/>
                </a:cubicBezTo>
                <a:cubicBezTo>
                  <a:pt x="16321" y="21107"/>
                  <a:pt x="16373" y="21009"/>
                  <a:pt x="16390" y="20926"/>
                </a:cubicBezTo>
                <a:cubicBezTo>
                  <a:pt x="16394" y="20903"/>
                  <a:pt x="16402" y="20879"/>
                  <a:pt x="16413" y="20855"/>
                </a:cubicBezTo>
                <a:cubicBezTo>
                  <a:pt x="16427" y="20786"/>
                  <a:pt x="16446" y="20752"/>
                  <a:pt x="16478" y="20742"/>
                </a:cubicBezTo>
                <a:cubicBezTo>
                  <a:pt x="16498" y="20715"/>
                  <a:pt x="16519" y="20690"/>
                  <a:pt x="16541" y="20670"/>
                </a:cubicBezTo>
                <a:cubicBezTo>
                  <a:pt x="16646" y="20579"/>
                  <a:pt x="16663" y="20536"/>
                  <a:pt x="16663" y="20349"/>
                </a:cubicBezTo>
                <a:cubicBezTo>
                  <a:pt x="16663" y="20201"/>
                  <a:pt x="16684" y="20115"/>
                  <a:pt x="16730" y="20080"/>
                </a:cubicBezTo>
                <a:cubicBezTo>
                  <a:pt x="16855" y="19983"/>
                  <a:pt x="16884" y="19889"/>
                  <a:pt x="16832" y="19743"/>
                </a:cubicBezTo>
                <a:cubicBezTo>
                  <a:pt x="16791" y="19626"/>
                  <a:pt x="16796" y="19582"/>
                  <a:pt x="16872" y="19436"/>
                </a:cubicBezTo>
                <a:cubicBezTo>
                  <a:pt x="16969" y="19250"/>
                  <a:pt x="16984" y="19150"/>
                  <a:pt x="16919" y="19112"/>
                </a:cubicBezTo>
                <a:cubicBezTo>
                  <a:pt x="16838" y="19066"/>
                  <a:pt x="16869" y="18822"/>
                  <a:pt x="16961" y="18776"/>
                </a:cubicBezTo>
                <a:cubicBezTo>
                  <a:pt x="17027" y="18743"/>
                  <a:pt x="17046" y="18693"/>
                  <a:pt x="17046" y="18556"/>
                </a:cubicBezTo>
                <a:cubicBezTo>
                  <a:pt x="17046" y="18404"/>
                  <a:pt x="17032" y="18373"/>
                  <a:pt x="16943" y="18342"/>
                </a:cubicBezTo>
                <a:cubicBezTo>
                  <a:pt x="16848" y="18308"/>
                  <a:pt x="16838" y="18285"/>
                  <a:pt x="16846" y="18089"/>
                </a:cubicBezTo>
                <a:cubicBezTo>
                  <a:pt x="16852" y="17917"/>
                  <a:pt x="16837" y="17853"/>
                  <a:pt x="16765" y="17780"/>
                </a:cubicBezTo>
                <a:cubicBezTo>
                  <a:pt x="16686" y="17699"/>
                  <a:pt x="16630" y="17492"/>
                  <a:pt x="16644" y="17391"/>
                </a:cubicBezTo>
                <a:cubicBezTo>
                  <a:pt x="16626" y="17349"/>
                  <a:pt x="16667" y="17317"/>
                  <a:pt x="16713" y="17323"/>
                </a:cubicBezTo>
                <a:cubicBezTo>
                  <a:pt x="16755" y="17312"/>
                  <a:pt x="16827" y="17294"/>
                  <a:pt x="16913" y="17269"/>
                </a:cubicBezTo>
                <a:cubicBezTo>
                  <a:pt x="17079" y="17223"/>
                  <a:pt x="17105" y="17224"/>
                  <a:pt x="17152" y="17284"/>
                </a:cubicBezTo>
                <a:cubicBezTo>
                  <a:pt x="17231" y="17384"/>
                  <a:pt x="17614" y="17439"/>
                  <a:pt x="17894" y="17391"/>
                </a:cubicBezTo>
                <a:cubicBezTo>
                  <a:pt x="18023" y="17369"/>
                  <a:pt x="18226" y="17351"/>
                  <a:pt x="18347" y="17351"/>
                </a:cubicBezTo>
                <a:cubicBezTo>
                  <a:pt x="18509" y="17351"/>
                  <a:pt x="18600" y="17328"/>
                  <a:pt x="18686" y="17265"/>
                </a:cubicBezTo>
                <a:cubicBezTo>
                  <a:pt x="18853" y="17143"/>
                  <a:pt x="18947" y="17207"/>
                  <a:pt x="18930" y="17431"/>
                </a:cubicBezTo>
                <a:cubicBezTo>
                  <a:pt x="18923" y="17533"/>
                  <a:pt x="18945" y="17635"/>
                  <a:pt x="18985" y="17691"/>
                </a:cubicBezTo>
                <a:cubicBezTo>
                  <a:pt x="19020" y="17742"/>
                  <a:pt x="19049" y="17818"/>
                  <a:pt x="19049" y="17861"/>
                </a:cubicBezTo>
                <a:cubicBezTo>
                  <a:pt x="19049" y="17969"/>
                  <a:pt x="19307" y="18214"/>
                  <a:pt x="19480" y="18268"/>
                </a:cubicBezTo>
                <a:cubicBezTo>
                  <a:pt x="19559" y="18293"/>
                  <a:pt x="19679" y="18356"/>
                  <a:pt x="19745" y="18406"/>
                </a:cubicBezTo>
                <a:cubicBezTo>
                  <a:pt x="19897" y="18524"/>
                  <a:pt x="20022" y="18552"/>
                  <a:pt x="20251" y="18524"/>
                </a:cubicBezTo>
                <a:cubicBezTo>
                  <a:pt x="20351" y="18512"/>
                  <a:pt x="20556" y="18487"/>
                  <a:pt x="20705" y="18469"/>
                </a:cubicBezTo>
                <a:cubicBezTo>
                  <a:pt x="20942" y="18440"/>
                  <a:pt x="20995" y="18417"/>
                  <a:pt x="21121" y="18290"/>
                </a:cubicBezTo>
                <a:cubicBezTo>
                  <a:pt x="21200" y="18209"/>
                  <a:pt x="21264" y="18108"/>
                  <a:pt x="21264" y="18066"/>
                </a:cubicBezTo>
                <a:cubicBezTo>
                  <a:pt x="21264" y="18023"/>
                  <a:pt x="21295" y="17973"/>
                  <a:pt x="21332" y="17954"/>
                </a:cubicBezTo>
                <a:cubicBezTo>
                  <a:pt x="21370" y="17934"/>
                  <a:pt x="21409" y="17843"/>
                  <a:pt x="21422" y="17744"/>
                </a:cubicBezTo>
                <a:cubicBezTo>
                  <a:pt x="21433" y="17670"/>
                  <a:pt x="21453" y="17603"/>
                  <a:pt x="21471" y="17560"/>
                </a:cubicBezTo>
                <a:cubicBezTo>
                  <a:pt x="21471" y="17560"/>
                  <a:pt x="21471" y="17559"/>
                  <a:pt x="21471" y="17559"/>
                </a:cubicBezTo>
                <a:cubicBezTo>
                  <a:pt x="21476" y="17547"/>
                  <a:pt x="21482" y="17528"/>
                  <a:pt x="21487" y="17522"/>
                </a:cubicBezTo>
                <a:cubicBezTo>
                  <a:pt x="21524" y="17478"/>
                  <a:pt x="21535" y="17393"/>
                  <a:pt x="21582" y="16817"/>
                </a:cubicBezTo>
                <a:cubicBezTo>
                  <a:pt x="21591" y="16714"/>
                  <a:pt x="21596" y="16610"/>
                  <a:pt x="21597" y="16511"/>
                </a:cubicBezTo>
                <a:cubicBezTo>
                  <a:pt x="21600" y="16213"/>
                  <a:pt x="21571" y="15957"/>
                  <a:pt x="21522" y="15911"/>
                </a:cubicBezTo>
                <a:cubicBezTo>
                  <a:pt x="21498" y="15889"/>
                  <a:pt x="21477" y="15822"/>
                  <a:pt x="21477" y="15763"/>
                </a:cubicBezTo>
                <a:cubicBezTo>
                  <a:pt x="21477" y="15580"/>
                  <a:pt x="21274" y="15337"/>
                  <a:pt x="21079" y="15288"/>
                </a:cubicBezTo>
                <a:cubicBezTo>
                  <a:pt x="20986" y="15265"/>
                  <a:pt x="20841" y="15204"/>
                  <a:pt x="20757" y="15151"/>
                </a:cubicBezTo>
                <a:cubicBezTo>
                  <a:pt x="20641" y="15078"/>
                  <a:pt x="20549" y="15056"/>
                  <a:pt x="20362" y="15056"/>
                </a:cubicBezTo>
                <a:cubicBezTo>
                  <a:pt x="20229" y="15056"/>
                  <a:pt x="20109" y="15041"/>
                  <a:pt x="20097" y="15023"/>
                </a:cubicBezTo>
                <a:cubicBezTo>
                  <a:pt x="20085" y="15005"/>
                  <a:pt x="20210" y="14867"/>
                  <a:pt x="20374" y="14716"/>
                </a:cubicBezTo>
                <a:cubicBezTo>
                  <a:pt x="20640" y="14471"/>
                  <a:pt x="20682" y="14410"/>
                  <a:pt x="20772" y="14144"/>
                </a:cubicBezTo>
                <a:cubicBezTo>
                  <a:pt x="20935" y="13661"/>
                  <a:pt x="20982" y="13399"/>
                  <a:pt x="20932" y="13238"/>
                </a:cubicBezTo>
                <a:cubicBezTo>
                  <a:pt x="20908" y="13160"/>
                  <a:pt x="20868" y="12864"/>
                  <a:pt x="20844" y="12581"/>
                </a:cubicBezTo>
                <a:cubicBezTo>
                  <a:pt x="20778" y="11830"/>
                  <a:pt x="20547" y="11114"/>
                  <a:pt x="20347" y="11043"/>
                </a:cubicBezTo>
                <a:cubicBezTo>
                  <a:pt x="20223" y="10999"/>
                  <a:pt x="19756" y="11020"/>
                  <a:pt x="19582" y="11078"/>
                </a:cubicBezTo>
                <a:cubicBezTo>
                  <a:pt x="19489" y="11109"/>
                  <a:pt x="19399" y="11121"/>
                  <a:pt x="19384" y="11106"/>
                </a:cubicBezTo>
                <a:cubicBezTo>
                  <a:pt x="19368" y="11090"/>
                  <a:pt x="19391" y="11015"/>
                  <a:pt x="19434" y="10939"/>
                </a:cubicBezTo>
                <a:cubicBezTo>
                  <a:pt x="19478" y="10862"/>
                  <a:pt x="19534" y="10757"/>
                  <a:pt x="19560" y="10703"/>
                </a:cubicBezTo>
                <a:cubicBezTo>
                  <a:pt x="19615" y="10590"/>
                  <a:pt x="19581" y="10345"/>
                  <a:pt x="19495" y="10240"/>
                </a:cubicBezTo>
                <a:cubicBezTo>
                  <a:pt x="19405" y="10130"/>
                  <a:pt x="19421" y="10044"/>
                  <a:pt x="19555" y="9901"/>
                </a:cubicBezTo>
                <a:cubicBezTo>
                  <a:pt x="19818" y="9621"/>
                  <a:pt x="19838" y="9547"/>
                  <a:pt x="19835" y="8900"/>
                </a:cubicBezTo>
                <a:cubicBezTo>
                  <a:pt x="19832" y="8390"/>
                  <a:pt x="19809" y="8200"/>
                  <a:pt x="19677" y="7554"/>
                </a:cubicBezTo>
                <a:cubicBezTo>
                  <a:pt x="19378" y="6103"/>
                  <a:pt x="18929" y="4635"/>
                  <a:pt x="18387" y="3344"/>
                </a:cubicBezTo>
                <a:cubicBezTo>
                  <a:pt x="18228" y="2965"/>
                  <a:pt x="18159" y="2848"/>
                  <a:pt x="18083" y="2821"/>
                </a:cubicBezTo>
                <a:cubicBezTo>
                  <a:pt x="17969" y="2781"/>
                  <a:pt x="17971" y="2782"/>
                  <a:pt x="18024" y="2651"/>
                </a:cubicBezTo>
                <a:cubicBezTo>
                  <a:pt x="18050" y="2589"/>
                  <a:pt x="18049" y="2502"/>
                  <a:pt x="18022" y="2413"/>
                </a:cubicBezTo>
                <a:cubicBezTo>
                  <a:pt x="17986" y="2290"/>
                  <a:pt x="17935" y="2249"/>
                  <a:pt x="17615" y="2086"/>
                </a:cubicBezTo>
                <a:cubicBezTo>
                  <a:pt x="17414" y="1984"/>
                  <a:pt x="16970" y="1795"/>
                  <a:pt x="16629" y="1666"/>
                </a:cubicBezTo>
                <a:cubicBezTo>
                  <a:pt x="15837" y="1364"/>
                  <a:pt x="15754" y="1365"/>
                  <a:pt x="15026" y="1683"/>
                </a:cubicBezTo>
                <a:lnTo>
                  <a:pt x="14519" y="1905"/>
                </a:lnTo>
                <a:lnTo>
                  <a:pt x="14349" y="1790"/>
                </a:lnTo>
                <a:cubicBezTo>
                  <a:pt x="14255" y="1727"/>
                  <a:pt x="14145" y="1676"/>
                  <a:pt x="14105" y="1676"/>
                </a:cubicBezTo>
                <a:cubicBezTo>
                  <a:pt x="13970" y="1676"/>
                  <a:pt x="13064" y="2034"/>
                  <a:pt x="12987" y="2117"/>
                </a:cubicBezTo>
                <a:cubicBezTo>
                  <a:pt x="12946" y="2162"/>
                  <a:pt x="12914" y="2248"/>
                  <a:pt x="12914" y="2308"/>
                </a:cubicBezTo>
                <a:cubicBezTo>
                  <a:pt x="12914" y="2369"/>
                  <a:pt x="12889" y="2434"/>
                  <a:pt x="12860" y="2455"/>
                </a:cubicBezTo>
                <a:cubicBezTo>
                  <a:pt x="12803" y="2495"/>
                  <a:pt x="12101" y="2745"/>
                  <a:pt x="12044" y="2745"/>
                </a:cubicBezTo>
                <a:cubicBezTo>
                  <a:pt x="12025" y="2745"/>
                  <a:pt x="11961" y="2708"/>
                  <a:pt x="11902" y="2665"/>
                </a:cubicBezTo>
                <a:cubicBezTo>
                  <a:pt x="11751" y="2554"/>
                  <a:pt x="11631" y="2567"/>
                  <a:pt x="11171" y="2736"/>
                </a:cubicBezTo>
                <a:cubicBezTo>
                  <a:pt x="10785" y="2878"/>
                  <a:pt x="10733" y="2913"/>
                  <a:pt x="10677" y="3078"/>
                </a:cubicBezTo>
                <a:cubicBezTo>
                  <a:pt x="10659" y="3132"/>
                  <a:pt x="10639" y="3142"/>
                  <a:pt x="10607" y="3112"/>
                </a:cubicBezTo>
                <a:cubicBezTo>
                  <a:pt x="10574" y="3081"/>
                  <a:pt x="10577" y="2680"/>
                  <a:pt x="10618" y="1716"/>
                </a:cubicBezTo>
                <a:cubicBezTo>
                  <a:pt x="10664" y="634"/>
                  <a:pt x="10666" y="355"/>
                  <a:pt x="10623" y="322"/>
                </a:cubicBezTo>
                <a:cubicBezTo>
                  <a:pt x="10617" y="317"/>
                  <a:pt x="10610" y="308"/>
                  <a:pt x="10605" y="300"/>
                </a:cubicBezTo>
                <a:cubicBezTo>
                  <a:pt x="10604" y="299"/>
                  <a:pt x="10604" y="299"/>
                  <a:pt x="10603" y="298"/>
                </a:cubicBezTo>
                <a:cubicBezTo>
                  <a:pt x="10602" y="297"/>
                  <a:pt x="10602" y="297"/>
                  <a:pt x="10602" y="297"/>
                </a:cubicBezTo>
                <a:cubicBezTo>
                  <a:pt x="10579" y="274"/>
                  <a:pt x="10572" y="242"/>
                  <a:pt x="10576" y="208"/>
                </a:cubicBezTo>
                <a:cubicBezTo>
                  <a:pt x="10574" y="196"/>
                  <a:pt x="10569" y="185"/>
                  <a:pt x="10569" y="173"/>
                </a:cubicBezTo>
                <a:cubicBezTo>
                  <a:pt x="10569" y="101"/>
                  <a:pt x="10537" y="50"/>
                  <a:pt x="10470" y="17"/>
                </a:cubicBezTo>
                <a:cubicBezTo>
                  <a:pt x="10447" y="5"/>
                  <a:pt x="10424" y="-2"/>
                  <a:pt x="10393" y="0"/>
                </a:cubicBezTo>
                <a:close/>
                <a:moveTo>
                  <a:pt x="9450" y="2087"/>
                </a:moveTo>
                <a:cubicBezTo>
                  <a:pt x="9482" y="2117"/>
                  <a:pt x="9466" y="2674"/>
                  <a:pt x="9399" y="3896"/>
                </a:cubicBezTo>
                <a:lnTo>
                  <a:pt x="9342" y="4942"/>
                </a:lnTo>
                <a:lnTo>
                  <a:pt x="9066" y="5476"/>
                </a:lnTo>
                <a:cubicBezTo>
                  <a:pt x="8914" y="5770"/>
                  <a:pt x="8669" y="6295"/>
                  <a:pt x="8521" y="6644"/>
                </a:cubicBezTo>
                <a:cubicBezTo>
                  <a:pt x="8374" y="6992"/>
                  <a:pt x="8240" y="7292"/>
                  <a:pt x="8223" y="7310"/>
                </a:cubicBezTo>
                <a:cubicBezTo>
                  <a:pt x="8159" y="7380"/>
                  <a:pt x="8136" y="7245"/>
                  <a:pt x="8160" y="6950"/>
                </a:cubicBezTo>
                <a:cubicBezTo>
                  <a:pt x="8173" y="6781"/>
                  <a:pt x="8204" y="6199"/>
                  <a:pt x="8228" y="5654"/>
                </a:cubicBezTo>
                <a:cubicBezTo>
                  <a:pt x="8313" y="3743"/>
                  <a:pt x="8383" y="2598"/>
                  <a:pt x="8417" y="2547"/>
                </a:cubicBezTo>
                <a:cubicBezTo>
                  <a:pt x="8459" y="2484"/>
                  <a:pt x="9418" y="2057"/>
                  <a:pt x="9450" y="2087"/>
                </a:cubicBezTo>
                <a:close/>
                <a:moveTo>
                  <a:pt x="17194" y="2912"/>
                </a:moveTo>
                <a:cubicBezTo>
                  <a:pt x="17247" y="2918"/>
                  <a:pt x="17289" y="2966"/>
                  <a:pt x="17309" y="3041"/>
                </a:cubicBezTo>
                <a:cubicBezTo>
                  <a:pt x="17327" y="3106"/>
                  <a:pt x="17446" y="3517"/>
                  <a:pt x="17575" y="3952"/>
                </a:cubicBezTo>
                <a:cubicBezTo>
                  <a:pt x="18018" y="5443"/>
                  <a:pt x="18285" y="6578"/>
                  <a:pt x="18516" y="7950"/>
                </a:cubicBezTo>
                <a:cubicBezTo>
                  <a:pt x="18651" y="8752"/>
                  <a:pt x="18650" y="8893"/>
                  <a:pt x="18498" y="9587"/>
                </a:cubicBezTo>
                <a:cubicBezTo>
                  <a:pt x="18430" y="9900"/>
                  <a:pt x="18354" y="10175"/>
                  <a:pt x="18330" y="10197"/>
                </a:cubicBezTo>
                <a:cubicBezTo>
                  <a:pt x="18300" y="10225"/>
                  <a:pt x="18265" y="10186"/>
                  <a:pt x="18217" y="10074"/>
                </a:cubicBezTo>
                <a:cubicBezTo>
                  <a:pt x="18133" y="9881"/>
                  <a:pt x="17915" y="9692"/>
                  <a:pt x="17645" y="9579"/>
                </a:cubicBezTo>
                <a:cubicBezTo>
                  <a:pt x="17276" y="9425"/>
                  <a:pt x="16328" y="9484"/>
                  <a:pt x="15789" y="9694"/>
                </a:cubicBezTo>
                <a:cubicBezTo>
                  <a:pt x="15695" y="9731"/>
                  <a:pt x="15610" y="9758"/>
                  <a:pt x="15599" y="9755"/>
                </a:cubicBezTo>
                <a:cubicBezTo>
                  <a:pt x="15570" y="9748"/>
                  <a:pt x="15589" y="9372"/>
                  <a:pt x="15690" y="7950"/>
                </a:cubicBezTo>
                <a:cubicBezTo>
                  <a:pt x="15741" y="7232"/>
                  <a:pt x="15789" y="6009"/>
                  <a:pt x="15805" y="5002"/>
                </a:cubicBezTo>
                <a:lnTo>
                  <a:pt x="15833" y="3282"/>
                </a:lnTo>
                <a:lnTo>
                  <a:pt x="16472" y="3091"/>
                </a:lnTo>
                <a:cubicBezTo>
                  <a:pt x="16823" y="2987"/>
                  <a:pt x="17148" y="2906"/>
                  <a:pt x="17194" y="2912"/>
                </a:cubicBezTo>
                <a:close/>
                <a:moveTo>
                  <a:pt x="11694" y="3665"/>
                </a:moveTo>
                <a:cubicBezTo>
                  <a:pt x="11785" y="3659"/>
                  <a:pt x="11925" y="3670"/>
                  <a:pt x="12195" y="3691"/>
                </a:cubicBezTo>
                <a:cubicBezTo>
                  <a:pt x="12781" y="3736"/>
                  <a:pt x="13799" y="3910"/>
                  <a:pt x="13871" y="3976"/>
                </a:cubicBezTo>
                <a:cubicBezTo>
                  <a:pt x="13898" y="4001"/>
                  <a:pt x="13879" y="4022"/>
                  <a:pt x="13815" y="4037"/>
                </a:cubicBezTo>
                <a:cubicBezTo>
                  <a:pt x="13725" y="4059"/>
                  <a:pt x="13718" y="4078"/>
                  <a:pt x="13740" y="4244"/>
                </a:cubicBezTo>
                <a:cubicBezTo>
                  <a:pt x="13753" y="4344"/>
                  <a:pt x="13813" y="4801"/>
                  <a:pt x="13873" y="5259"/>
                </a:cubicBezTo>
                <a:cubicBezTo>
                  <a:pt x="13933" y="5716"/>
                  <a:pt x="13990" y="6112"/>
                  <a:pt x="14001" y="6141"/>
                </a:cubicBezTo>
                <a:cubicBezTo>
                  <a:pt x="14011" y="6169"/>
                  <a:pt x="13965" y="6633"/>
                  <a:pt x="13897" y="7171"/>
                </a:cubicBezTo>
                <a:cubicBezTo>
                  <a:pt x="13828" y="7708"/>
                  <a:pt x="13749" y="8350"/>
                  <a:pt x="13719" y="8596"/>
                </a:cubicBezTo>
                <a:cubicBezTo>
                  <a:pt x="13690" y="8842"/>
                  <a:pt x="13644" y="9065"/>
                  <a:pt x="13619" y="9093"/>
                </a:cubicBezTo>
                <a:cubicBezTo>
                  <a:pt x="13583" y="9133"/>
                  <a:pt x="13522" y="9125"/>
                  <a:pt x="13311" y="9053"/>
                </a:cubicBezTo>
                <a:cubicBezTo>
                  <a:pt x="12983" y="8941"/>
                  <a:pt x="12466" y="8840"/>
                  <a:pt x="12221" y="8840"/>
                </a:cubicBezTo>
                <a:cubicBezTo>
                  <a:pt x="12001" y="8840"/>
                  <a:pt x="11960" y="8813"/>
                  <a:pt x="11744" y="8512"/>
                </a:cubicBezTo>
                <a:cubicBezTo>
                  <a:pt x="11642" y="8371"/>
                  <a:pt x="11507" y="8243"/>
                  <a:pt x="11393" y="8182"/>
                </a:cubicBezTo>
                <a:cubicBezTo>
                  <a:pt x="11292" y="8126"/>
                  <a:pt x="11208" y="8067"/>
                  <a:pt x="11208" y="8050"/>
                </a:cubicBezTo>
                <a:cubicBezTo>
                  <a:pt x="11208" y="7987"/>
                  <a:pt x="11342" y="7920"/>
                  <a:pt x="11560" y="7876"/>
                </a:cubicBezTo>
                <a:cubicBezTo>
                  <a:pt x="11774" y="7831"/>
                  <a:pt x="11785" y="7824"/>
                  <a:pt x="11797" y="7692"/>
                </a:cubicBezTo>
                <a:cubicBezTo>
                  <a:pt x="11804" y="7616"/>
                  <a:pt x="11783" y="7520"/>
                  <a:pt x="11751" y="7480"/>
                </a:cubicBezTo>
                <a:cubicBezTo>
                  <a:pt x="11694" y="7408"/>
                  <a:pt x="11676" y="7408"/>
                  <a:pt x="11086" y="7476"/>
                </a:cubicBezTo>
                <a:cubicBezTo>
                  <a:pt x="10638" y="7527"/>
                  <a:pt x="10466" y="7534"/>
                  <a:pt x="10431" y="7501"/>
                </a:cubicBezTo>
                <a:cubicBezTo>
                  <a:pt x="10396" y="7468"/>
                  <a:pt x="10395" y="7167"/>
                  <a:pt x="10429" y="6357"/>
                </a:cubicBezTo>
                <a:cubicBezTo>
                  <a:pt x="10471" y="5340"/>
                  <a:pt x="10483" y="5239"/>
                  <a:pt x="10581" y="5001"/>
                </a:cubicBezTo>
                <a:cubicBezTo>
                  <a:pt x="10849" y="4345"/>
                  <a:pt x="11148" y="3928"/>
                  <a:pt x="11489" y="3732"/>
                </a:cubicBezTo>
                <a:cubicBezTo>
                  <a:pt x="11561" y="3691"/>
                  <a:pt x="11602" y="3670"/>
                  <a:pt x="11694" y="3665"/>
                </a:cubicBezTo>
                <a:close/>
                <a:moveTo>
                  <a:pt x="11954" y="10128"/>
                </a:moveTo>
                <a:cubicBezTo>
                  <a:pt x="11989" y="10126"/>
                  <a:pt x="12014" y="10205"/>
                  <a:pt x="12036" y="10373"/>
                </a:cubicBezTo>
                <a:cubicBezTo>
                  <a:pt x="12094" y="10823"/>
                  <a:pt x="12119" y="10778"/>
                  <a:pt x="11763" y="10876"/>
                </a:cubicBezTo>
                <a:cubicBezTo>
                  <a:pt x="11588" y="10924"/>
                  <a:pt x="11367" y="11003"/>
                  <a:pt x="11274" y="11051"/>
                </a:cubicBezTo>
                <a:cubicBezTo>
                  <a:pt x="11181" y="11098"/>
                  <a:pt x="11091" y="11136"/>
                  <a:pt x="11075" y="11136"/>
                </a:cubicBezTo>
                <a:cubicBezTo>
                  <a:pt x="11033" y="11136"/>
                  <a:pt x="10789" y="10726"/>
                  <a:pt x="10811" y="10691"/>
                </a:cubicBezTo>
                <a:cubicBezTo>
                  <a:pt x="10822" y="10675"/>
                  <a:pt x="10926" y="10662"/>
                  <a:pt x="11042" y="10662"/>
                </a:cubicBezTo>
                <a:cubicBezTo>
                  <a:pt x="11396" y="10662"/>
                  <a:pt x="11722" y="10486"/>
                  <a:pt x="11875" y="10215"/>
                </a:cubicBezTo>
                <a:cubicBezTo>
                  <a:pt x="11906" y="10158"/>
                  <a:pt x="11932" y="10129"/>
                  <a:pt x="11954" y="10128"/>
                </a:cubicBezTo>
                <a:close/>
                <a:moveTo>
                  <a:pt x="14369" y="11171"/>
                </a:moveTo>
                <a:lnTo>
                  <a:pt x="14478" y="11273"/>
                </a:lnTo>
                <a:cubicBezTo>
                  <a:pt x="14538" y="11328"/>
                  <a:pt x="14624" y="11374"/>
                  <a:pt x="14669" y="11374"/>
                </a:cubicBezTo>
                <a:cubicBezTo>
                  <a:pt x="14798" y="11374"/>
                  <a:pt x="14916" y="11449"/>
                  <a:pt x="14916" y="11530"/>
                </a:cubicBezTo>
                <a:cubicBezTo>
                  <a:pt x="14916" y="11571"/>
                  <a:pt x="14822" y="11677"/>
                  <a:pt x="14707" y="11766"/>
                </a:cubicBezTo>
                <a:cubicBezTo>
                  <a:pt x="14593" y="11855"/>
                  <a:pt x="14488" y="11928"/>
                  <a:pt x="14475" y="11928"/>
                </a:cubicBezTo>
                <a:cubicBezTo>
                  <a:pt x="14461" y="11928"/>
                  <a:pt x="14419" y="11875"/>
                  <a:pt x="14383" y="11810"/>
                </a:cubicBezTo>
                <a:cubicBezTo>
                  <a:pt x="14290" y="11642"/>
                  <a:pt x="14257" y="11364"/>
                  <a:pt x="14318" y="11259"/>
                </a:cubicBezTo>
                <a:lnTo>
                  <a:pt x="14369" y="11171"/>
                </a:lnTo>
                <a:close/>
                <a:moveTo>
                  <a:pt x="8376" y="13452"/>
                </a:moveTo>
                <a:lnTo>
                  <a:pt x="8605" y="13461"/>
                </a:lnTo>
                <a:cubicBezTo>
                  <a:pt x="8910" y="13473"/>
                  <a:pt x="8993" y="13544"/>
                  <a:pt x="8993" y="13792"/>
                </a:cubicBezTo>
                <a:cubicBezTo>
                  <a:pt x="8993" y="13896"/>
                  <a:pt x="8979" y="13987"/>
                  <a:pt x="8962" y="13994"/>
                </a:cubicBezTo>
                <a:cubicBezTo>
                  <a:pt x="8944" y="14001"/>
                  <a:pt x="8804" y="13998"/>
                  <a:pt x="8652" y="13987"/>
                </a:cubicBezTo>
                <a:lnTo>
                  <a:pt x="8376" y="13967"/>
                </a:lnTo>
                <a:lnTo>
                  <a:pt x="8376" y="13709"/>
                </a:lnTo>
                <a:lnTo>
                  <a:pt x="8376" y="13452"/>
                </a:lnTo>
                <a:close/>
                <a:moveTo>
                  <a:pt x="8481" y="14280"/>
                </a:moveTo>
                <a:cubicBezTo>
                  <a:pt x="8535" y="14277"/>
                  <a:pt x="8607" y="14281"/>
                  <a:pt x="8701" y="14292"/>
                </a:cubicBezTo>
                <a:lnTo>
                  <a:pt x="8971" y="14323"/>
                </a:lnTo>
                <a:lnTo>
                  <a:pt x="8971" y="14600"/>
                </a:lnTo>
                <a:lnTo>
                  <a:pt x="8971" y="14877"/>
                </a:lnTo>
                <a:lnTo>
                  <a:pt x="8843" y="14882"/>
                </a:lnTo>
                <a:cubicBezTo>
                  <a:pt x="8645" y="14889"/>
                  <a:pt x="8423" y="14855"/>
                  <a:pt x="8364" y="14810"/>
                </a:cubicBezTo>
                <a:cubicBezTo>
                  <a:pt x="8290" y="14752"/>
                  <a:pt x="8295" y="14365"/>
                  <a:pt x="8370" y="14307"/>
                </a:cubicBezTo>
                <a:cubicBezTo>
                  <a:pt x="8391" y="14291"/>
                  <a:pt x="8427" y="14282"/>
                  <a:pt x="8481" y="14280"/>
                </a:cubicBezTo>
                <a:close/>
                <a:moveTo>
                  <a:pt x="1174" y="16104"/>
                </a:moveTo>
                <a:lnTo>
                  <a:pt x="1472" y="16104"/>
                </a:lnTo>
                <a:lnTo>
                  <a:pt x="1771" y="16104"/>
                </a:lnTo>
                <a:lnTo>
                  <a:pt x="1771" y="16400"/>
                </a:lnTo>
                <a:cubicBezTo>
                  <a:pt x="1771" y="16741"/>
                  <a:pt x="1758" y="16750"/>
                  <a:pt x="1442" y="16646"/>
                </a:cubicBezTo>
                <a:cubicBezTo>
                  <a:pt x="1172" y="16556"/>
                  <a:pt x="1145" y="16522"/>
                  <a:pt x="1161" y="16297"/>
                </a:cubicBezTo>
                <a:lnTo>
                  <a:pt x="1174" y="16104"/>
                </a:lnTo>
                <a:close/>
                <a:moveTo>
                  <a:pt x="3238" y="16707"/>
                </a:moveTo>
                <a:cubicBezTo>
                  <a:pt x="3328" y="16702"/>
                  <a:pt x="3520" y="16711"/>
                  <a:pt x="3731" y="16731"/>
                </a:cubicBezTo>
                <a:lnTo>
                  <a:pt x="4242" y="16777"/>
                </a:lnTo>
                <a:lnTo>
                  <a:pt x="4242" y="17094"/>
                </a:lnTo>
                <a:cubicBezTo>
                  <a:pt x="4242" y="17345"/>
                  <a:pt x="4229" y="17411"/>
                  <a:pt x="4178" y="17417"/>
                </a:cubicBezTo>
                <a:cubicBezTo>
                  <a:pt x="4143" y="17421"/>
                  <a:pt x="3903" y="17358"/>
                  <a:pt x="3645" y="17276"/>
                </a:cubicBezTo>
                <a:lnTo>
                  <a:pt x="3177" y="17127"/>
                </a:lnTo>
                <a:lnTo>
                  <a:pt x="3163" y="16937"/>
                </a:lnTo>
                <a:cubicBezTo>
                  <a:pt x="3156" y="16832"/>
                  <a:pt x="3166" y="16732"/>
                  <a:pt x="3185" y="16714"/>
                </a:cubicBezTo>
                <a:cubicBezTo>
                  <a:pt x="3190" y="16710"/>
                  <a:pt x="3208" y="16708"/>
                  <a:pt x="3238" y="1670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0" y="1200150"/>
            <a:ext cx="6743700" cy="130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klemmenkasten_screenshot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5" t="10964" b="6259"/>
          <a:stretch>
            <a:fillRect/>
          </a:stretch>
        </p:blipFill>
        <p:spPr>
          <a:xfrm>
            <a:off x="6654800" y="5029200"/>
            <a:ext cx="5803900" cy="421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50" y="0"/>
                </a:moveTo>
                <a:cubicBezTo>
                  <a:pt x="10129" y="20"/>
                  <a:pt x="10113" y="36"/>
                  <a:pt x="10093" y="55"/>
                </a:cubicBezTo>
                <a:cubicBezTo>
                  <a:pt x="9623" y="497"/>
                  <a:pt x="9089" y="1004"/>
                  <a:pt x="8905" y="1181"/>
                </a:cubicBezTo>
                <a:cubicBezTo>
                  <a:pt x="8721" y="1359"/>
                  <a:pt x="8187" y="1864"/>
                  <a:pt x="7717" y="2306"/>
                </a:cubicBezTo>
                <a:cubicBezTo>
                  <a:pt x="6525" y="3426"/>
                  <a:pt x="5638" y="4267"/>
                  <a:pt x="4303" y="5538"/>
                </a:cubicBezTo>
                <a:cubicBezTo>
                  <a:pt x="3082" y="6701"/>
                  <a:pt x="2094" y="7627"/>
                  <a:pt x="796" y="8832"/>
                </a:cubicBezTo>
                <a:lnTo>
                  <a:pt x="0" y="9572"/>
                </a:lnTo>
                <a:lnTo>
                  <a:pt x="0" y="10877"/>
                </a:lnTo>
                <a:lnTo>
                  <a:pt x="572" y="11611"/>
                </a:lnTo>
                <a:cubicBezTo>
                  <a:pt x="1349" y="12608"/>
                  <a:pt x="3315" y="15124"/>
                  <a:pt x="4450" y="16574"/>
                </a:cubicBezTo>
                <a:cubicBezTo>
                  <a:pt x="4960" y="17226"/>
                  <a:pt x="5629" y="18081"/>
                  <a:pt x="5936" y="18475"/>
                </a:cubicBezTo>
                <a:cubicBezTo>
                  <a:pt x="6244" y="18869"/>
                  <a:pt x="6896" y="19698"/>
                  <a:pt x="7384" y="20317"/>
                </a:cubicBezTo>
                <a:cubicBezTo>
                  <a:pt x="7995" y="21094"/>
                  <a:pt x="8045" y="21169"/>
                  <a:pt x="8379" y="21600"/>
                </a:cubicBezTo>
                <a:lnTo>
                  <a:pt x="21600" y="21600"/>
                </a:lnTo>
                <a:lnTo>
                  <a:pt x="21600" y="13990"/>
                </a:lnTo>
                <a:lnTo>
                  <a:pt x="21600" y="10186"/>
                </a:lnTo>
                <a:lnTo>
                  <a:pt x="21600" y="4745"/>
                </a:lnTo>
                <a:lnTo>
                  <a:pt x="20637" y="4111"/>
                </a:lnTo>
                <a:cubicBezTo>
                  <a:pt x="20107" y="3761"/>
                  <a:pt x="18863" y="2930"/>
                  <a:pt x="17872" y="2263"/>
                </a:cubicBezTo>
                <a:cubicBezTo>
                  <a:pt x="16994" y="1672"/>
                  <a:pt x="15587" y="727"/>
                  <a:pt x="14506" y="0"/>
                </a:cubicBezTo>
                <a:lnTo>
                  <a:pt x="10150" y="0"/>
                </a:lnTo>
                <a:close/>
              </a:path>
            </a:pathLst>
          </a:custGeom>
        </p:spPr>
      </p:pic>
      <p:pic>
        <p:nvPicPr>
          <p:cNvPr id="164" name="baugruppe sensor und halter.pn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12226" t="5435" r="15283" b="6318"/>
          <a:stretch>
            <a:fillRect/>
          </a:stretch>
        </p:blipFill>
        <p:spPr>
          <a:xfrm>
            <a:off x="7374225" y="617537"/>
            <a:ext cx="4207273" cy="3957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extrusionOk="0">
                <a:moveTo>
                  <a:pt x="8281" y="0"/>
                </a:moveTo>
                <a:lnTo>
                  <a:pt x="7686" y="351"/>
                </a:lnTo>
                <a:lnTo>
                  <a:pt x="7091" y="703"/>
                </a:lnTo>
                <a:lnTo>
                  <a:pt x="7027" y="1640"/>
                </a:lnTo>
                <a:lnTo>
                  <a:pt x="6962" y="2577"/>
                </a:lnTo>
                <a:lnTo>
                  <a:pt x="5856" y="3242"/>
                </a:lnTo>
                <a:cubicBezTo>
                  <a:pt x="5248" y="3607"/>
                  <a:pt x="4679" y="4052"/>
                  <a:pt x="4593" y="4231"/>
                </a:cubicBezTo>
                <a:cubicBezTo>
                  <a:pt x="4506" y="4409"/>
                  <a:pt x="3920" y="4862"/>
                  <a:pt x="3291" y="5237"/>
                </a:cubicBezTo>
                <a:cubicBezTo>
                  <a:pt x="1810" y="6119"/>
                  <a:pt x="1263" y="6658"/>
                  <a:pt x="774" y="7713"/>
                </a:cubicBezTo>
                <a:cubicBezTo>
                  <a:pt x="369" y="8588"/>
                  <a:pt x="12" y="10276"/>
                  <a:pt x="4" y="11361"/>
                </a:cubicBezTo>
                <a:lnTo>
                  <a:pt x="0" y="11961"/>
                </a:lnTo>
                <a:lnTo>
                  <a:pt x="479" y="11662"/>
                </a:lnTo>
                <a:cubicBezTo>
                  <a:pt x="940" y="11373"/>
                  <a:pt x="975" y="11371"/>
                  <a:pt x="1516" y="11591"/>
                </a:cubicBezTo>
                <a:cubicBezTo>
                  <a:pt x="1882" y="11739"/>
                  <a:pt x="2340" y="12121"/>
                  <a:pt x="2832" y="12692"/>
                </a:cubicBezTo>
                <a:cubicBezTo>
                  <a:pt x="3556" y="13531"/>
                  <a:pt x="3600" y="13557"/>
                  <a:pt x="3908" y="13376"/>
                </a:cubicBezTo>
                <a:cubicBezTo>
                  <a:pt x="4671" y="12928"/>
                  <a:pt x="5611" y="13278"/>
                  <a:pt x="5495" y="13967"/>
                </a:cubicBezTo>
                <a:cubicBezTo>
                  <a:pt x="5460" y="14178"/>
                  <a:pt x="5359" y="14446"/>
                  <a:pt x="5271" y="14560"/>
                </a:cubicBezTo>
                <a:cubicBezTo>
                  <a:pt x="5183" y="14674"/>
                  <a:pt x="5075" y="15053"/>
                  <a:pt x="5033" y="15402"/>
                </a:cubicBezTo>
                <a:cubicBezTo>
                  <a:pt x="4956" y="16028"/>
                  <a:pt x="4961" y="16038"/>
                  <a:pt x="5479" y="16347"/>
                </a:cubicBezTo>
                <a:cubicBezTo>
                  <a:pt x="5974" y="16642"/>
                  <a:pt x="6001" y="16690"/>
                  <a:pt x="5929" y="17165"/>
                </a:cubicBezTo>
                <a:cubicBezTo>
                  <a:pt x="5888" y="17442"/>
                  <a:pt x="5897" y="17737"/>
                  <a:pt x="5952" y="17821"/>
                </a:cubicBezTo>
                <a:cubicBezTo>
                  <a:pt x="6230" y="18249"/>
                  <a:pt x="7375" y="18508"/>
                  <a:pt x="8052" y="18297"/>
                </a:cubicBezTo>
                <a:cubicBezTo>
                  <a:pt x="8422" y="18182"/>
                  <a:pt x="8556" y="18206"/>
                  <a:pt x="8874" y="18446"/>
                </a:cubicBezTo>
                <a:cubicBezTo>
                  <a:pt x="9204" y="18696"/>
                  <a:pt x="9248" y="18807"/>
                  <a:pt x="9214" y="19305"/>
                </a:cubicBezTo>
                <a:cubicBezTo>
                  <a:pt x="9177" y="19838"/>
                  <a:pt x="9206" y="19894"/>
                  <a:pt x="9629" y="20119"/>
                </a:cubicBezTo>
                <a:cubicBezTo>
                  <a:pt x="10112" y="20375"/>
                  <a:pt x="11259" y="20443"/>
                  <a:pt x="11571" y="20234"/>
                </a:cubicBezTo>
                <a:cubicBezTo>
                  <a:pt x="11673" y="20165"/>
                  <a:pt x="11789" y="19841"/>
                  <a:pt x="11830" y="19513"/>
                </a:cubicBezTo>
                <a:lnTo>
                  <a:pt x="11905" y="18918"/>
                </a:lnTo>
                <a:lnTo>
                  <a:pt x="12686" y="18875"/>
                </a:lnTo>
                <a:cubicBezTo>
                  <a:pt x="13368" y="18837"/>
                  <a:pt x="13545" y="18884"/>
                  <a:pt x="14079" y="19245"/>
                </a:cubicBezTo>
                <a:cubicBezTo>
                  <a:pt x="14710" y="19670"/>
                  <a:pt x="15553" y="20742"/>
                  <a:pt x="15695" y="21301"/>
                </a:cubicBezTo>
                <a:cubicBezTo>
                  <a:pt x="15740" y="21475"/>
                  <a:pt x="15816" y="21600"/>
                  <a:pt x="15864" y="21578"/>
                </a:cubicBezTo>
                <a:cubicBezTo>
                  <a:pt x="15913" y="21555"/>
                  <a:pt x="16609" y="21142"/>
                  <a:pt x="17411" y="20660"/>
                </a:cubicBezTo>
                <a:lnTo>
                  <a:pt x="18868" y="19784"/>
                </a:lnTo>
                <a:lnTo>
                  <a:pt x="18868" y="18842"/>
                </a:lnTo>
                <a:cubicBezTo>
                  <a:pt x="18868" y="18013"/>
                  <a:pt x="18620" y="16223"/>
                  <a:pt x="18407" y="15512"/>
                </a:cubicBezTo>
                <a:cubicBezTo>
                  <a:pt x="18354" y="15335"/>
                  <a:pt x="18442" y="15206"/>
                  <a:pt x="18709" y="15060"/>
                </a:cubicBezTo>
                <a:cubicBezTo>
                  <a:pt x="19062" y="14866"/>
                  <a:pt x="19120" y="14878"/>
                  <a:pt x="19776" y="15276"/>
                </a:cubicBezTo>
                <a:lnTo>
                  <a:pt x="20473" y="15698"/>
                </a:lnTo>
                <a:lnTo>
                  <a:pt x="21036" y="15406"/>
                </a:lnTo>
                <a:lnTo>
                  <a:pt x="21600" y="15116"/>
                </a:lnTo>
                <a:lnTo>
                  <a:pt x="21600" y="11621"/>
                </a:lnTo>
                <a:lnTo>
                  <a:pt x="21600" y="8126"/>
                </a:lnTo>
                <a:lnTo>
                  <a:pt x="20787" y="7624"/>
                </a:lnTo>
                <a:lnTo>
                  <a:pt x="19974" y="7124"/>
                </a:lnTo>
                <a:lnTo>
                  <a:pt x="19361" y="7477"/>
                </a:lnTo>
                <a:lnTo>
                  <a:pt x="18747" y="7827"/>
                </a:lnTo>
                <a:lnTo>
                  <a:pt x="18711" y="8741"/>
                </a:lnTo>
                <a:lnTo>
                  <a:pt x="18672" y="9654"/>
                </a:lnTo>
                <a:lnTo>
                  <a:pt x="17708" y="10264"/>
                </a:lnTo>
                <a:lnTo>
                  <a:pt x="16745" y="10876"/>
                </a:lnTo>
                <a:lnTo>
                  <a:pt x="16537" y="10580"/>
                </a:lnTo>
                <a:cubicBezTo>
                  <a:pt x="16422" y="10417"/>
                  <a:pt x="16134" y="9949"/>
                  <a:pt x="15893" y="9539"/>
                </a:cubicBezTo>
                <a:lnTo>
                  <a:pt x="15455" y="8793"/>
                </a:lnTo>
                <a:lnTo>
                  <a:pt x="14570" y="8706"/>
                </a:lnTo>
                <a:cubicBezTo>
                  <a:pt x="14084" y="8658"/>
                  <a:pt x="13315" y="8479"/>
                  <a:pt x="12861" y="8308"/>
                </a:cubicBezTo>
                <a:lnTo>
                  <a:pt x="12036" y="7996"/>
                </a:lnTo>
                <a:lnTo>
                  <a:pt x="11840" y="7126"/>
                </a:lnTo>
                <a:cubicBezTo>
                  <a:pt x="11658" y="6317"/>
                  <a:pt x="11625" y="6264"/>
                  <a:pt x="11337" y="6341"/>
                </a:cubicBezTo>
                <a:cubicBezTo>
                  <a:pt x="11011" y="6427"/>
                  <a:pt x="10410" y="5973"/>
                  <a:pt x="10410" y="5640"/>
                </a:cubicBezTo>
                <a:cubicBezTo>
                  <a:pt x="10410" y="5547"/>
                  <a:pt x="10322" y="5434"/>
                  <a:pt x="10214" y="5391"/>
                </a:cubicBezTo>
                <a:cubicBezTo>
                  <a:pt x="10052" y="5325"/>
                  <a:pt x="10019" y="4946"/>
                  <a:pt x="10019" y="3172"/>
                </a:cubicBezTo>
                <a:lnTo>
                  <a:pt x="10019" y="1032"/>
                </a:lnTo>
                <a:lnTo>
                  <a:pt x="9149" y="517"/>
                </a:lnTo>
                <a:lnTo>
                  <a:pt x="8281" y="0"/>
                </a:lnTo>
                <a:close/>
              </a:path>
            </a:pathLst>
          </a:custGeom>
        </p:spPr>
      </p:pic>
      <p:pic>
        <p:nvPicPr>
          <p:cNvPr id="165" name="haltereinheit mit sensorwinkel.pn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18480" t="11" r="30783"/>
          <a:stretch>
            <a:fillRect/>
          </a:stretch>
        </p:blipFill>
        <p:spPr>
          <a:xfrm>
            <a:off x="533400" y="508000"/>
            <a:ext cx="5808266" cy="873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72" y="0"/>
                </a:moveTo>
                <a:lnTo>
                  <a:pt x="6472" y="336"/>
                </a:lnTo>
                <a:cubicBezTo>
                  <a:pt x="6472" y="734"/>
                  <a:pt x="6502" y="710"/>
                  <a:pt x="5487" y="1104"/>
                </a:cubicBezTo>
                <a:lnTo>
                  <a:pt x="4763" y="1384"/>
                </a:lnTo>
                <a:lnTo>
                  <a:pt x="4745" y="5374"/>
                </a:lnTo>
                <a:cubicBezTo>
                  <a:pt x="4735" y="7569"/>
                  <a:pt x="4726" y="10130"/>
                  <a:pt x="4726" y="11064"/>
                </a:cubicBezTo>
                <a:lnTo>
                  <a:pt x="4726" y="12762"/>
                </a:lnTo>
                <a:lnTo>
                  <a:pt x="3947" y="13062"/>
                </a:lnTo>
                <a:cubicBezTo>
                  <a:pt x="3677" y="13166"/>
                  <a:pt x="1617" y="13958"/>
                  <a:pt x="0" y="14579"/>
                </a:cubicBezTo>
                <a:lnTo>
                  <a:pt x="0" y="21600"/>
                </a:lnTo>
                <a:lnTo>
                  <a:pt x="13418" y="21600"/>
                </a:lnTo>
                <a:lnTo>
                  <a:pt x="21600" y="21600"/>
                </a:lnTo>
                <a:lnTo>
                  <a:pt x="21600" y="4284"/>
                </a:lnTo>
                <a:cubicBezTo>
                  <a:pt x="21548" y="4308"/>
                  <a:pt x="21458" y="4344"/>
                  <a:pt x="21438" y="4356"/>
                </a:cubicBezTo>
                <a:cubicBezTo>
                  <a:pt x="21285" y="4447"/>
                  <a:pt x="21281" y="4444"/>
                  <a:pt x="20923" y="4067"/>
                </a:cubicBezTo>
                <a:cubicBezTo>
                  <a:pt x="19975" y="3072"/>
                  <a:pt x="18775" y="2496"/>
                  <a:pt x="17653" y="2498"/>
                </a:cubicBezTo>
                <a:cubicBezTo>
                  <a:pt x="17221" y="2499"/>
                  <a:pt x="17084" y="2520"/>
                  <a:pt x="16831" y="2627"/>
                </a:cubicBezTo>
                <a:cubicBezTo>
                  <a:pt x="16664" y="2698"/>
                  <a:pt x="16131" y="2904"/>
                  <a:pt x="15648" y="3084"/>
                </a:cubicBezTo>
                <a:cubicBezTo>
                  <a:pt x="15018" y="3318"/>
                  <a:pt x="14744" y="3397"/>
                  <a:pt x="14687" y="3358"/>
                </a:cubicBezTo>
                <a:cubicBezTo>
                  <a:pt x="14634" y="3323"/>
                  <a:pt x="14599" y="2779"/>
                  <a:pt x="14582" y="1762"/>
                </a:cubicBezTo>
                <a:lnTo>
                  <a:pt x="14557" y="220"/>
                </a:lnTo>
                <a:lnTo>
                  <a:pt x="14359" y="111"/>
                </a:lnTo>
                <a:lnTo>
                  <a:pt x="14161" y="1"/>
                </a:lnTo>
                <a:lnTo>
                  <a:pt x="6472" y="0"/>
                </a:lnTo>
                <a:close/>
              </a:path>
            </a:pathLst>
          </a:cu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Benutzerdefiniert</PresentationFormat>
  <Paragraphs>27</Paragraphs>
  <Slides>12</Slides>
  <Notes>0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Showroom</vt:lpstr>
      <vt:lpstr>PowerPoint-Präsentation</vt:lpstr>
      <vt:lpstr>PowerPoint-Präsentation</vt:lpstr>
      <vt:lpstr>Ultra Sonic Fork Lift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Flauschi</cp:lastModifiedBy>
  <cp:revision>12</cp:revision>
  <dcterms:modified xsi:type="dcterms:W3CDTF">2018-10-16T21:47:02Z</dcterms:modified>
</cp:coreProperties>
</file>